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97" r:id="rId6"/>
    <p:sldId id="298" r:id="rId7"/>
    <p:sldId id="301" r:id="rId8"/>
    <p:sldId id="302" r:id="rId9"/>
  </p:sldIdLst>
  <p:sldSz cx="12192000" cy="6858000"/>
  <p:notesSz cx="6761163" cy="99425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lmaz - Dönmez, Sakine" initials="Y-DS" lastIdx="1" clrIdx="0">
    <p:extLst>
      <p:ext uri="{19B8F6BF-5375-455C-9EA6-DF929625EA0E}">
        <p15:presenceInfo xmlns:p15="http://schemas.microsoft.com/office/powerpoint/2012/main" userId="Yilmaz - Dönmez, Sak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7EF"/>
    <a:srgbClr val="6FB9EB"/>
    <a:srgbClr val="C47500"/>
    <a:srgbClr val="C199DF"/>
    <a:srgbClr val="000000"/>
    <a:srgbClr val="F3EBF9"/>
    <a:srgbClr val="EADCF4"/>
    <a:srgbClr val="969696"/>
    <a:srgbClr val="F1C57B"/>
    <a:srgbClr val="9B9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759" autoAdjust="0"/>
  </p:normalViewPr>
  <p:slideViewPr>
    <p:cSldViewPr snapToGrid="0">
      <p:cViewPr varScale="1">
        <p:scale>
          <a:sx n="78" d="100"/>
          <a:sy n="78" d="100"/>
        </p:scale>
        <p:origin x="115" y="23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3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AA1AFCE-7E79-4CCC-9339-348914318046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r">
              <a:defRPr sz="1200"/>
            </a:lvl1pPr>
          </a:lstStyle>
          <a:p>
            <a:fld id="{A156B674-AEE4-4101-9C2F-E37598D1D8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752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000"/>
            </a:lvl1pPr>
          </a:lstStyle>
          <a:p>
            <a:fld id="{2EE2BBB7-2E07-43C9-BB0D-D2B01B8C9288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1729" y="823913"/>
            <a:ext cx="6397705" cy="359918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2000" tIns="72000" rIns="72000" bIns="7200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1729" y="4558542"/>
            <a:ext cx="6397705" cy="4630516"/>
          </a:xfrm>
          <a:prstGeom prst="rect">
            <a:avLst/>
          </a:prstGeom>
        </p:spPr>
        <p:txBody>
          <a:bodyPr vert="horz" lIns="72000" tIns="72000" rIns="72000" bIns="72000" rtlCol="0"/>
          <a:lstStyle/>
          <a:p>
            <a:pPr lvl="0"/>
            <a:r>
              <a:rPr lang="nl-NL"/>
              <a:t>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r">
              <a:defRPr sz="1000"/>
            </a:lvl1pPr>
          </a:lstStyle>
          <a:p>
            <a:fld id="{81F00197-9235-42D3-9522-78290FAC81A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00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120000"/>
      </a:lnSpc>
      <a:defRPr sz="1000" kern="1200" baseline="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lnSpc>
        <a:spcPct val="120000"/>
      </a:lnSpc>
      <a:buClr>
        <a:srgbClr val="ED8C00"/>
      </a:buClr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+mn-ea"/>
        <a:cs typeface="+mn-cs"/>
      </a:defRPr>
    </a:lvl2pPr>
    <a:lvl3pPr marL="360363" indent="-171450" algn="l" defTabSz="914400" rtl="0" eaLnBrk="1" latinLnBrk="0" hangingPunct="1">
      <a:lnSpc>
        <a:spcPct val="120000"/>
      </a:lnSpc>
      <a:buClr>
        <a:srgbClr val="ED8C00"/>
      </a:buClr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+mn-ea"/>
        <a:cs typeface="+mn-cs"/>
      </a:defRPr>
    </a:lvl3pPr>
    <a:lvl4pPr marL="534988" indent="-171450" algn="l" defTabSz="914400" rtl="0" eaLnBrk="1" latinLnBrk="0" hangingPunct="1">
      <a:lnSpc>
        <a:spcPct val="120000"/>
      </a:lnSpc>
      <a:buClr>
        <a:srgbClr val="ED8C00"/>
      </a:buClr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+mn-ea"/>
        <a:cs typeface="+mn-cs"/>
      </a:defRPr>
    </a:lvl4pPr>
    <a:lvl5pPr marL="719138" indent="-171450" algn="l" defTabSz="914400" rtl="0" eaLnBrk="1" latinLnBrk="0" hangingPunct="1">
      <a:lnSpc>
        <a:spcPct val="120000"/>
      </a:lnSpc>
      <a:buClr>
        <a:srgbClr val="ED8C00"/>
      </a:buClr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enster rechtsboven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8"/>
          <p:cNvGrpSpPr>
            <a:grpSpLocks noChangeAspect="1"/>
          </p:cNvGrpSpPr>
          <p:nvPr userDrawn="1"/>
        </p:nvGrpSpPr>
        <p:grpSpPr bwMode="auto">
          <a:xfrm>
            <a:off x="4203701" y="647700"/>
            <a:ext cx="7334250" cy="3962400"/>
            <a:chOff x="2648" y="408"/>
            <a:chExt cx="4620" cy="2496"/>
          </a:xfrm>
        </p:grpSpPr>
        <p:sp>
          <p:nvSpPr>
            <p:cNvPr id="28" name="Freeform 19"/>
            <p:cNvSpPr>
              <a:spLocks/>
            </p:cNvSpPr>
            <p:nvPr userDrawn="1"/>
          </p:nvSpPr>
          <p:spPr bwMode="auto">
            <a:xfrm>
              <a:off x="2771" y="424"/>
              <a:ext cx="4481" cy="2352"/>
            </a:xfrm>
            <a:custGeom>
              <a:avLst/>
              <a:gdLst>
                <a:gd name="T0" fmla="*/ 0 w 2243"/>
                <a:gd name="T1" fmla="*/ 1176 h 1176"/>
                <a:gd name="T2" fmla="*/ 2203 w 2243"/>
                <a:gd name="T3" fmla="*/ 1176 h 1176"/>
                <a:gd name="T4" fmla="*/ 2243 w 2243"/>
                <a:gd name="T5" fmla="*/ 1140 h 1176"/>
                <a:gd name="T6" fmla="*/ 2243 w 2243"/>
                <a:gd name="T7" fmla="*/ 44 h 1176"/>
                <a:gd name="T8" fmla="*/ 2203 w 2243"/>
                <a:gd name="T9" fmla="*/ 0 h 1176"/>
                <a:gd name="T10" fmla="*/ 48 w 2243"/>
                <a:gd name="T11" fmla="*/ 0 h 1176"/>
                <a:gd name="T12" fmla="*/ 0 w 2243"/>
                <a:gd name="T13" fmla="*/ 44 h 1176"/>
                <a:gd name="T14" fmla="*/ 0 w 2243"/>
                <a:gd name="T15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3" h="1176">
                  <a:moveTo>
                    <a:pt x="0" y="1176"/>
                  </a:moveTo>
                  <a:cubicBezTo>
                    <a:pt x="2203" y="1176"/>
                    <a:pt x="2203" y="1176"/>
                    <a:pt x="2203" y="1176"/>
                  </a:cubicBezTo>
                  <a:cubicBezTo>
                    <a:pt x="2220" y="1176"/>
                    <a:pt x="2243" y="1162"/>
                    <a:pt x="2243" y="1140"/>
                  </a:cubicBezTo>
                  <a:cubicBezTo>
                    <a:pt x="2243" y="44"/>
                    <a:pt x="2243" y="44"/>
                    <a:pt x="2243" y="44"/>
                  </a:cubicBezTo>
                  <a:cubicBezTo>
                    <a:pt x="2243" y="27"/>
                    <a:pt x="2241" y="0"/>
                    <a:pt x="220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0" y="6"/>
                    <a:pt x="0" y="44"/>
                  </a:cubicBezTo>
                  <a:lnTo>
                    <a:pt x="0" y="1176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2648" y="2648"/>
              <a:ext cx="255" cy="256"/>
            </a:xfrm>
            <a:custGeom>
              <a:avLst/>
              <a:gdLst>
                <a:gd name="T0" fmla="*/ 106 w 128"/>
                <a:gd name="T1" fmla="*/ 128 h 128"/>
                <a:gd name="T2" fmla="*/ 128 w 128"/>
                <a:gd name="T3" fmla="*/ 107 h 128"/>
                <a:gd name="T4" fmla="*/ 128 w 128"/>
                <a:gd name="T5" fmla="*/ 21 h 128"/>
                <a:gd name="T6" fmla="*/ 106 w 128"/>
                <a:gd name="T7" fmla="*/ 0 h 128"/>
                <a:gd name="T8" fmla="*/ 21 w 128"/>
                <a:gd name="T9" fmla="*/ 0 h 128"/>
                <a:gd name="T10" fmla="*/ 0 w 128"/>
                <a:gd name="T11" fmla="*/ 21 h 128"/>
                <a:gd name="T12" fmla="*/ 0 w 128"/>
                <a:gd name="T13" fmla="*/ 128 h 128"/>
                <a:gd name="T14" fmla="*/ 106 w 128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106" y="128"/>
                  </a:moveTo>
                  <a:cubicBezTo>
                    <a:pt x="106" y="128"/>
                    <a:pt x="128" y="128"/>
                    <a:pt x="128" y="107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0"/>
                    <a:pt x="10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0" y="0"/>
                    <a:pt x="0" y="21"/>
                  </a:cubicBezTo>
                  <a:cubicBezTo>
                    <a:pt x="0" y="128"/>
                    <a:pt x="0" y="128"/>
                    <a:pt x="0" y="128"/>
                  </a:cubicBezTo>
                  <a:lnTo>
                    <a:pt x="106" y="128"/>
                  </a:lnTo>
                  <a:close/>
                </a:path>
              </a:pathLst>
            </a:custGeom>
            <a:solidFill>
              <a:srgbClr val="ED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2771" y="2648"/>
              <a:ext cx="132" cy="128"/>
            </a:xfrm>
            <a:custGeom>
              <a:avLst/>
              <a:gdLst>
                <a:gd name="T0" fmla="*/ 66 w 66"/>
                <a:gd name="T1" fmla="*/ 64 h 64"/>
                <a:gd name="T2" fmla="*/ 66 w 66"/>
                <a:gd name="T3" fmla="*/ 21 h 64"/>
                <a:gd name="T4" fmla="*/ 44 w 66"/>
                <a:gd name="T5" fmla="*/ 0 h 64"/>
                <a:gd name="T6" fmla="*/ 0 w 66"/>
                <a:gd name="T7" fmla="*/ 0 h 64"/>
                <a:gd name="T8" fmla="*/ 0 w 66"/>
                <a:gd name="T9" fmla="*/ 64 h 64"/>
                <a:gd name="T10" fmla="*/ 66 w 66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4">
                  <a:moveTo>
                    <a:pt x="66" y="64"/>
                  </a:move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6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66" y="64"/>
                  </a:lnTo>
                  <a:close/>
                </a:path>
              </a:pathLst>
            </a:custGeom>
            <a:solidFill>
              <a:srgbClr val="F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2755" y="408"/>
              <a:ext cx="4513" cy="2384"/>
            </a:xfrm>
            <a:custGeom>
              <a:avLst/>
              <a:gdLst>
                <a:gd name="T0" fmla="*/ 2207 w 2259"/>
                <a:gd name="T1" fmla="*/ 1192 h 1192"/>
                <a:gd name="T2" fmla="*/ 74 w 2259"/>
                <a:gd name="T3" fmla="*/ 1192 h 1192"/>
                <a:gd name="T4" fmla="*/ 74 w 2259"/>
                <a:gd name="T5" fmla="*/ 1184 h 1192"/>
                <a:gd name="T6" fmla="*/ 2207 w 2259"/>
                <a:gd name="T7" fmla="*/ 1184 h 1192"/>
                <a:gd name="T8" fmla="*/ 2251 w 2259"/>
                <a:gd name="T9" fmla="*/ 1140 h 1192"/>
                <a:gd name="T10" fmla="*/ 2251 w 2259"/>
                <a:gd name="T11" fmla="*/ 52 h 1192"/>
                <a:gd name="T12" fmla="*/ 2207 w 2259"/>
                <a:gd name="T13" fmla="*/ 8 h 1192"/>
                <a:gd name="T14" fmla="*/ 52 w 2259"/>
                <a:gd name="T15" fmla="*/ 8 h 1192"/>
                <a:gd name="T16" fmla="*/ 8 w 2259"/>
                <a:gd name="T17" fmla="*/ 52 h 1192"/>
                <a:gd name="T18" fmla="*/ 8 w 2259"/>
                <a:gd name="T19" fmla="*/ 1055 h 1192"/>
                <a:gd name="T20" fmla="*/ 0 w 2259"/>
                <a:gd name="T21" fmla="*/ 1055 h 1192"/>
                <a:gd name="T22" fmla="*/ 0 w 2259"/>
                <a:gd name="T23" fmla="*/ 52 h 1192"/>
                <a:gd name="T24" fmla="*/ 52 w 2259"/>
                <a:gd name="T25" fmla="*/ 0 h 1192"/>
                <a:gd name="T26" fmla="*/ 2207 w 2259"/>
                <a:gd name="T27" fmla="*/ 0 h 1192"/>
                <a:gd name="T28" fmla="*/ 2259 w 2259"/>
                <a:gd name="T29" fmla="*/ 52 h 1192"/>
                <a:gd name="T30" fmla="*/ 2259 w 2259"/>
                <a:gd name="T31" fmla="*/ 1140 h 1192"/>
                <a:gd name="T32" fmla="*/ 2207 w 2259"/>
                <a:gd name="T3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9" h="1192">
                  <a:moveTo>
                    <a:pt x="2207" y="1192"/>
                  </a:moveTo>
                  <a:cubicBezTo>
                    <a:pt x="74" y="1192"/>
                    <a:pt x="74" y="1192"/>
                    <a:pt x="74" y="1192"/>
                  </a:cubicBezTo>
                  <a:cubicBezTo>
                    <a:pt x="74" y="1184"/>
                    <a:pt x="74" y="1184"/>
                    <a:pt x="74" y="1184"/>
                  </a:cubicBezTo>
                  <a:cubicBezTo>
                    <a:pt x="2207" y="1184"/>
                    <a:pt x="2207" y="1184"/>
                    <a:pt x="2207" y="1184"/>
                  </a:cubicBezTo>
                  <a:cubicBezTo>
                    <a:pt x="2222" y="1184"/>
                    <a:pt x="2251" y="1175"/>
                    <a:pt x="2251" y="1140"/>
                  </a:cubicBezTo>
                  <a:cubicBezTo>
                    <a:pt x="2251" y="52"/>
                    <a:pt x="2251" y="52"/>
                    <a:pt x="2251" y="52"/>
                  </a:cubicBezTo>
                  <a:cubicBezTo>
                    <a:pt x="2251" y="37"/>
                    <a:pt x="2242" y="8"/>
                    <a:pt x="220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37" y="8"/>
                    <a:pt x="8" y="17"/>
                    <a:pt x="8" y="52"/>
                  </a:cubicBezTo>
                  <a:cubicBezTo>
                    <a:pt x="8" y="1055"/>
                    <a:pt x="8" y="1055"/>
                    <a:pt x="8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1"/>
                    <a:pt x="34" y="0"/>
                    <a:pt x="52" y="0"/>
                  </a:cubicBezTo>
                  <a:cubicBezTo>
                    <a:pt x="2207" y="0"/>
                    <a:pt x="2207" y="0"/>
                    <a:pt x="2207" y="0"/>
                  </a:cubicBezTo>
                  <a:cubicBezTo>
                    <a:pt x="2248" y="0"/>
                    <a:pt x="2259" y="34"/>
                    <a:pt x="2259" y="52"/>
                  </a:cubicBezTo>
                  <a:cubicBezTo>
                    <a:pt x="2259" y="1140"/>
                    <a:pt x="2259" y="1140"/>
                    <a:pt x="2259" y="1140"/>
                  </a:cubicBezTo>
                  <a:cubicBezTo>
                    <a:pt x="2259" y="1181"/>
                    <a:pt x="2225" y="1192"/>
                    <a:pt x="2207" y="1192"/>
                  </a:cubicBezTo>
                  <a:close/>
                </a:path>
              </a:pathLst>
            </a:custGeom>
            <a:solidFill>
              <a:srgbClr val="ED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65" name="Title 64"/>
          <p:cNvSpPr>
            <a:spLocks noGrp="1"/>
          </p:cNvSpPr>
          <p:nvPr>
            <p:ph type="ctrTitle" hasCustomPrompt="1"/>
          </p:nvPr>
        </p:nvSpPr>
        <p:spPr bwMode="gray">
          <a:xfrm>
            <a:off x="4694460" y="678656"/>
            <a:ext cx="6480000" cy="2556424"/>
          </a:xfrm>
          <a:prstGeom prst="rect">
            <a:avLst/>
          </a:prstGeom>
          <a:noFill/>
        </p:spPr>
        <p:txBody>
          <a:bodyPr wrap="square" lIns="0" tIns="180000" rIns="0" anchor="t" anchorCtr="0">
            <a:noAutofit/>
          </a:bodyPr>
          <a:lstStyle>
            <a:lvl1pPr algn="l">
              <a:lnSpc>
                <a:spcPct val="90000"/>
              </a:lnSpc>
              <a:defRPr sz="5200"/>
            </a:lvl1pPr>
          </a:lstStyle>
          <a:p>
            <a:r>
              <a:rPr lang="nl-NL"/>
              <a:t>Klik om een titel te maken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0619182" y="5404647"/>
            <a:ext cx="1270800" cy="1270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4694460" y="3438474"/>
            <a:ext cx="6480000" cy="371897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8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ondertitel te maken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4694460" y="3803788"/>
            <a:ext cx="6480000" cy="371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4000"/>
              </a:lnSpc>
              <a:defRPr sz="2000">
                <a:solidFill>
                  <a:srgbClr val="ED8C00"/>
                </a:solidFill>
              </a:defRPr>
            </a:lvl1pPr>
          </a:lstStyle>
          <a:p>
            <a:r>
              <a:rPr lang="nl-NL"/>
              <a:t>Den Haag • 00 maand jaar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 rot="16200000">
            <a:off x="-3345634" y="3186000"/>
            <a:ext cx="6480000" cy="108000"/>
          </a:xfrm>
        </p:spPr>
        <p:txBody>
          <a:bodyPr>
            <a:spAutoFit/>
          </a:bodyPr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r>
              <a:rPr lang="nl-NL"/>
              <a:t>PostNL voettekst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>
          <a:xfrm rot="16200000">
            <a:off x="-231635" y="6678000"/>
            <a:ext cx="252000" cy="108000"/>
          </a:xfrm>
        </p:spPr>
        <p:txBody>
          <a:bodyPr>
            <a:spAutoFit/>
          </a:bodyPr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49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venster rechtsboven groot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 hasCustomPrompt="1"/>
          </p:nvPr>
        </p:nvSpPr>
        <p:spPr bwMode="gray">
          <a:xfrm>
            <a:off x="4410000" y="680400"/>
            <a:ext cx="7128000" cy="2203450"/>
          </a:xfrm>
          <a:custGeom>
            <a:avLst/>
            <a:gdLst>
              <a:gd name="connsiteX0" fmla="*/ 133650 w 7128000"/>
              <a:gd name="connsiteY0" fmla="*/ 0 h 2203450"/>
              <a:gd name="connsiteX1" fmla="*/ 6991168 w 7128000"/>
              <a:gd name="connsiteY1" fmla="*/ 0 h 2203450"/>
              <a:gd name="connsiteX2" fmla="*/ 7128000 w 7128000"/>
              <a:gd name="connsiteY2" fmla="*/ 136525 h 2203450"/>
              <a:gd name="connsiteX3" fmla="*/ 7128000 w 7128000"/>
              <a:gd name="connsiteY3" fmla="*/ 2066925 h 2203450"/>
              <a:gd name="connsiteX4" fmla="*/ 6991168 w 7128000"/>
              <a:gd name="connsiteY4" fmla="*/ 2203450 h 2203450"/>
              <a:gd name="connsiteX5" fmla="*/ 0 w 7128000"/>
              <a:gd name="connsiteY5" fmla="*/ 2203450 h 2203450"/>
              <a:gd name="connsiteX6" fmla="*/ 0 w 7128000"/>
              <a:gd name="connsiteY6" fmla="*/ 136525 h 2203450"/>
              <a:gd name="connsiteX7" fmla="*/ 133650 w 7128000"/>
              <a:gd name="connsiteY7" fmla="*/ 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8000" h="2203450">
                <a:moveTo>
                  <a:pt x="133650" y="0"/>
                </a:moveTo>
                <a:cubicBezTo>
                  <a:pt x="133650" y="0"/>
                  <a:pt x="133650" y="0"/>
                  <a:pt x="6991168" y="0"/>
                </a:cubicBezTo>
                <a:cubicBezTo>
                  <a:pt x="7128000" y="0"/>
                  <a:pt x="7128000" y="136525"/>
                  <a:pt x="7128000" y="136525"/>
                </a:cubicBezTo>
                <a:cubicBezTo>
                  <a:pt x="7128000" y="136525"/>
                  <a:pt x="7128000" y="136525"/>
                  <a:pt x="7128000" y="2066925"/>
                </a:cubicBezTo>
                <a:cubicBezTo>
                  <a:pt x="7128000" y="2203450"/>
                  <a:pt x="6991168" y="2203450"/>
                  <a:pt x="6991168" y="2203450"/>
                </a:cubicBezTo>
                <a:lnTo>
                  <a:pt x="0" y="2203450"/>
                </a:lnTo>
                <a:cubicBezTo>
                  <a:pt x="0" y="2203450"/>
                  <a:pt x="0" y="2203450"/>
                  <a:pt x="0" y="136525"/>
                </a:cubicBezTo>
                <a:cubicBezTo>
                  <a:pt x="0" y="0"/>
                  <a:pt x="133650" y="0"/>
                  <a:pt x="133650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252000" tIns="252000" rIns="252000" bIns="252000" anchor="t" anchorCtr="0">
            <a:noAutofit/>
          </a:bodyPr>
          <a:lstStyle>
            <a:lvl1pPr>
              <a:defRPr sz="3500">
                <a:solidFill>
                  <a:srgbClr val="ED8C00"/>
                </a:solidFill>
              </a:defRPr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</p:spTree>
    <p:extLst>
      <p:ext uri="{BB962C8B-B14F-4D97-AF65-F5344CB8AC3E}">
        <p14:creationId xmlns:p14="http://schemas.microsoft.com/office/powerpoint/2010/main" val="416975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venster rechtsboven klein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4410000" y="680400"/>
            <a:ext cx="7128000" cy="995998"/>
          </a:xfrm>
          <a:custGeom>
            <a:avLst/>
            <a:gdLst>
              <a:gd name="connsiteX0" fmla="*/ 133650 w 7128000"/>
              <a:gd name="connsiteY0" fmla="*/ 0 h 995998"/>
              <a:gd name="connsiteX1" fmla="*/ 6991168 w 7128000"/>
              <a:gd name="connsiteY1" fmla="*/ 0 h 995998"/>
              <a:gd name="connsiteX2" fmla="*/ 7128000 w 7128000"/>
              <a:gd name="connsiteY2" fmla="*/ 136525 h 995998"/>
              <a:gd name="connsiteX3" fmla="*/ 7128000 w 7128000"/>
              <a:gd name="connsiteY3" fmla="*/ 289671 h 995998"/>
              <a:gd name="connsiteX4" fmla="*/ 7128000 w 7128000"/>
              <a:gd name="connsiteY4" fmla="*/ 312423 h 995998"/>
              <a:gd name="connsiteX5" fmla="*/ 7128000 w 7128000"/>
              <a:gd name="connsiteY5" fmla="*/ 335350 h 995998"/>
              <a:gd name="connsiteX6" fmla="*/ 7128000 w 7128000"/>
              <a:gd name="connsiteY6" fmla="*/ 365857 h 995998"/>
              <a:gd name="connsiteX7" fmla="*/ 7128000 w 7128000"/>
              <a:gd name="connsiteY7" fmla="*/ 389314 h 995998"/>
              <a:gd name="connsiteX8" fmla="*/ 7128000 w 7128000"/>
              <a:gd name="connsiteY8" fmla="*/ 524855 h 995998"/>
              <a:gd name="connsiteX9" fmla="*/ 7128000 w 7128000"/>
              <a:gd name="connsiteY9" fmla="*/ 600537 h 995998"/>
              <a:gd name="connsiteX10" fmla="*/ 7128000 w 7128000"/>
              <a:gd name="connsiteY10" fmla="*/ 607814 h 995998"/>
              <a:gd name="connsiteX11" fmla="*/ 7128000 w 7128000"/>
              <a:gd name="connsiteY11" fmla="*/ 676275 h 995998"/>
              <a:gd name="connsiteX12" fmla="*/ 7128000 w 7128000"/>
              <a:gd name="connsiteY12" fmla="*/ 859473 h 995998"/>
              <a:gd name="connsiteX13" fmla="*/ 6991168 w 7128000"/>
              <a:gd name="connsiteY13" fmla="*/ 995998 h 995998"/>
              <a:gd name="connsiteX14" fmla="*/ 0 w 7128000"/>
              <a:gd name="connsiteY14" fmla="*/ 995998 h 995998"/>
              <a:gd name="connsiteX15" fmla="*/ 0 w 7128000"/>
              <a:gd name="connsiteY15" fmla="*/ 712646 h 995998"/>
              <a:gd name="connsiteX16" fmla="*/ 0 w 7128000"/>
              <a:gd name="connsiteY16" fmla="*/ 676275 h 995998"/>
              <a:gd name="connsiteX17" fmla="*/ 0 w 7128000"/>
              <a:gd name="connsiteY17" fmla="*/ 665052 h 995998"/>
              <a:gd name="connsiteX18" fmla="*/ 0 w 7128000"/>
              <a:gd name="connsiteY18" fmla="*/ 635741 h 995998"/>
              <a:gd name="connsiteX19" fmla="*/ 0 w 7128000"/>
              <a:gd name="connsiteY19" fmla="*/ 546046 h 995998"/>
              <a:gd name="connsiteX20" fmla="*/ 0 w 7128000"/>
              <a:gd name="connsiteY20" fmla="*/ 442576 h 995998"/>
              <a:gd name="connsiteX21" fmla="*/ 0 w 7128000"/>
              <a:gd name="connsiteY21" fmla="*/ 413774 h 995998"/>
              <a:gd name="connsiteX22" fmla="*/ 0 w 7128000"/>
              <a:gd name="connsiteY22" fmla="*/ 324349 h 995998"/>
              <a:gd name="connsiteX23" fmla="*/ 0 w 7128000"/>
              <a:gd name="connsiteY23" fmla="*/ 312423 h 995998"/>
              <a:gd name="connsiteX24" fmla="*/ 0 w 7128000"/>
              <a:gd name="connsiteY24" fmla="*/ 136525 h 995998"/>
              <a:gd name="connsiteX25" fmla="*/ 133650 w 7128000"/>
              <a:gd name="connsiteY25" fmla="*/ 0 h 99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28000" h="995998">
                <a:moveTo>
                  <a:pt x="133650" y="0"/>
                </a:moveTo>
                <a:cubicBezTo>
                  <a:pt x="133650" y="0"/>
                  <a:pt x="133650" y="0"/>
                  <a:pt x="6991168" y="0"/>
                </a:cubicBezTo>
                <a:cubicBezTo>
                  <a:pt x="7128000" y="0"/>
                  <a:pt x="7128000" y="136525"/>
                  <a:pt x="7128000" y="136525"/>
                </a:cubicBezTo>
                <a:cubicBezTo>
                  <a:pt x="7128000" y="136525"/>
                  <a:pt x="7128000" y="136525"/>
                  <a:pt x="7128000" y="289671"/>
                </a:cubicBezTo>
                <a:lnTo>
                  <a:pt x="7128000" y="312423"/>
                </a:lnTo>
                <a:lnTo>
                  <a:pt x="7128000" y="335350"/>
                </a:lnTo>
                <a:lnTo>
                  <a:pt x="7128000" y="365857"/>
                </a:lnTo>
                <a:lnTo>
                  <a:pt x="7128000" y="389314"/>
                </a:lnTo>
                <a:cubicBezTo>
                  <a:pt x="7128000" y="428204"/>
                  <a:pt x="7128000" y="473078"/>
                  <a:pt x="7128000" y="524855"/>
                </a:cubicBezTo>
                <a:lnTo>
                  <a:pt x="7128000" y="600537"/>
                </a:lnTo>
                <a:lnTo>
                  <a:pt x="7128000" y="607814"/>
                </a:lnTo>
                <a:lnTo>
                  <a:pt x="7128000" y="676275"/>
                </a:lnTo>
                <a:lnTo>
                  <a:pt x="7128000" y="859473"/>
                </a:lnTo>
                <a:cubicBezTo>
                  <a:pt x="7128000" y="995998"/>
                  <a:pt x="6991168" y="995998"/>
                  <a:pt x="6991168" y="995998"/>
                </a:cubicBezTo>
                <a:lnTo>
                  <a:pt x="0" y="995998"/>
                </a:lnTo>
                <a:cubicBezTo>
                  <a:pt x="0" y="995998"/>
                  <a:pt x="0" y="995998"/>
                  <a:pt x="0" y="712646"/>
                </a:cubicBezTo>
                <a:lnTo>
                  <a:pt x="0" y="676275"/>
                </a:lnTo>
                <a:lnTo>
                  <a:pt x="0" y="665052"/>
                </a:lnTo>
                <a:lnTo>
                  <a:pt x="0" y="635741"/>
                </a:lnTo>
                <a:lnTo>
                  <a:pt x="0" y="546046"/>
                </a:lnTo>
                <a:lnTo>
                  <a:pt x="0" y="442576"/>
                </a:lnTo>
                <a:lnTo>
                  <a:pt x="0" y="413774"/>
                </a:lnTo>
                <a:lnTo>
                  <a:pt x="0" y="324349"/>
                </a:lnTo>
                <a:lnTo>
                  <a:pt x="0" y="312423"/>
                </a:lnTo>
                <a:lnTo>
                  <a:pt x="0" y="136525"/>
                </a:lnTo>
                <a:cubicBezTo>
                  <a:pt x="0" y="0"/>
                  <a:pt x="133650" y="0"/>
                  <a:pt x="133650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252000" tIns="252000" rIns="252000" bIns="252000" anchor="t" anchorCtr="0">
            <a:noAutofit/>
          </a:bodyPr>
          <a:lstStyle>
            <a:lvl1pPr>
              <a:defRPr sz="3500">
                <a:solidFill>
                  <a:srgbClr val="ED8C00"/>
                </a:solidFill>
              </a:defRPr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</p:spTree>
    <p:extLst>
      <p:ext uri="{BB962C8B-B14F-4D97-AF65-F5344CB8AC3E}">
        <p14:creationId xmlns:p14="http://schemas.microsoft.com/office/powerpoint/2010/main" val="347988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venster linksboven groot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66"/>
          <p:cNvSpPr>
            <a:spLocks noGrp="1"/>
          </p:cNvSpPr>
          <p:nvPr>
            <p:ph type="title" hasCustomPrompt="1"/>
          </p:nvPr>
        </p:nvSpPr>
        <p:spPr bwMode="gray">
          <a:xfrm flipH="1">
            <a:off x="676053" y="680400"/>
            <a:ext cx="7128000" cy="2203450"/>
          </a:xfrm>
          <a:custGeom>
            <a:avLst/>
            <a:gdLst>
              <a:gd name="connsiteX0" fmla="*/ 133650 w 7128000"/>
              <a:gd name="connsiteY0" fmla="*/ 0 h 2203450"/>
              <a:gd name="connsiteX1" fmla="*/ 6991168 w 7128000"/>
              <a:gd name="connsiteY1" fmla="*/ 0 h 2203450"/>
              <a:gd name="connsiteX2" fmla="*/ 7128000 w 7128000"/>
              <a:gd name="connsiteY2" fmla="*/ 136525 h 2203450"/>
              <a:gd name="connsiteX3" fmla="*/ 7128000 w 7128000"/>
              <a:gd name="connsiteY3" fmla="*/ 2066925 h 2203450"/>
              <a:gd name="connsiteX4" fmla="*/ 6991168 w 7128000"/>
              <a:gd name="connsiteY4" fmla="*/ 2203450 h 2203450"/>
              <a:gd name="connsiteX5" fmla="*/ 0 w 7128000"/>
              <a:gd name="connsiteY5" fmla="*/ 2203450 h 2203450"/>
              <a:gd name="connsiteX6" fmla="*/ 0 w 7128000"/>
              <a:gd name="connsiteY6" fmla="*/ 136525 h 2203450"/>
              <a:gd name="connsiteX7" fmla="*/ 133650 w 7128000"/>
              <a:gd name="connsiteY7" fmla="*/ 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8000" h="2203450">
                <a:moveTo>
                  <a:pt x="133650" y="0"/>
                </a:moveTo>
                <a:cubicBezTo>
                  <a:pt x="133650" y="0"/>
                  <a:pt x="133650" y="0"/>
                  <a:pt x="6991168" y="0"/>
                </a:cubicBezTo>
                <a:cubicBezTo>
                  <a:pt x="7128000" y="0"/>
                  <a:pt x="7128000" y="136525"/>
                  <a:pt x="7128000" y="136525"/>
                </a:cubicBezTo>
                <a:cubicBezTo>
                  <a:pt x="7128000" y="136525"/>
                  <a:pt x="7128000" y="136525"/>
                  <a:pt x="7128000" y="2066925"/>
                </a:cubicBezTo>
                <a:cubicBezTo>
                  <a:pt x="7128000" y="2203450"/>
                  <a:pt x="6991168" y="2203450"/>
                  <a:pt x="6991168" y="2203450"/>
                </a:cubicBezTo>
                <a:lnTo>
                  <a:pt x="0" y="2203450"/>
                </a:lnTo>
                <a:cubicBezTo>
                  <a:pt x="0" y="2203450"/>
                  <a:pt x="0" y="2203450"/>
                  <a:pt x="0" y="136525"/>
                </a:cubicBezTo>
                <a:cubicBezTo>
                  <a:pt x="0" y="0"/>
                  <a:pt x="133650" y="0"/>
                  <a:pt x="133650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252000" tIns="252000" rIns="252000" bIns="252000" anchor="t" anchorCtr="0">
            <a:noAutofit/>
          </a:bodyPr>
          <a:lstStyle>
            <a:lvl1pPr>
              <a:defRPr sz="3500">
                <a:solidFill>
                  <a:srgbClr val="ED8C00"/>
                </a:solidFill>
              </a:defRPr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</p:spTree>
    <p:extLst>
      <p:ext uri="{BB962C8B-B14F-4D97-AF65-F5344CB8AC3E}">
        <p14:creationId xmlns:p14="http://schemas.microsoft.com/office/powerpoint/2010/main" val="395738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venster linksboven klein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 flipH="1">
            <a:off x="676053" y="680400"/>
            <a:ext cx="7128000" cy="995998"/>
          </a:xfrm>
          <a:custGeom>
            <a:avLst/>
            <a:gdLst>
              <a:gd name="connsiteX0" fmla="*/ 6991168 w 7128000"/>
              <a:gd name="connsiteY0" fmla="*/ 0 h 995998"/>
              <a:gd name="connsiteX1" fmla="*/ 133650 w 7128000"/>
              <a:gd name="connsiteY1" fmla="*/ 0 h 995998"/>
              <a:gd name="connsiteX2" fmla="*/ 0 w 7128000"/>
              <a:gd name="connsiteY2" fmla="*/ 136525 h 995998"/>
              <a:gd name="connsiteX3" fmla="*/ 0 w 7128000"/>
              <a:gd name="connsiteY3" fmla="*/ 312423 h 995998"/>
              <a:gd name="connsiteX4" fmla="*/ 0 w 7128000"/>
              <a:gd name="connsiteY4" fmla="*/ 324349 h 995998"/>
              <a:gd name="connsiteX5" fmla="*/ 0 w 7128000"/>
              <a:gd name="connsiteY5" fmla="*/ 413774 h 995998"/>
              <a:gd name="connsiteX6" fmla="*/ 0 w 7128000"/>
              <a:gd name="connsiteY6" fmla="*/ 442576 h 995998"/>
              <a:gd name="connsiteX7" fmla="*/ 0 w 7128000"/>
              <a:gd name="connsiteY7" fmla="*/ 546046 h 995998"/>
              <a:gd name="connsiteX8" fmla="*/ 0 w 7128000"/>
              <a:gd name="connsiteY8" fmla="*/ 635741 h 995998"/>
              <a:gd name="connsiteX9" fmla="*/ 0 w 7128000"/>
              <a:gd name="connsiteY9" fmla="*/ 665052 h 995998"/>
              <a:gd name="connsiteX10" fmla="*/ 0 w 7128000"/>
              <a:gd name="connsiteY10" fmla="*/ 676275 h 995998"/>
              <a:gd name="connsiteX11" fmla="*/ 0 w 7128000"/>
              <a:gd name="connsiteY11" fmla="*/ 712646 h 995998"/>
              <a:gd name="connsiteX12" fmla="*/ 0 w 7128000"/>
              <a:gd name="connsiteY12" fmla="*/ 995998 h 995998"/>
              <a:gd name="connsiteX13" fmla="*/ 6991168 w 7128000"/>
              <a:gd name="connsiteY13" fmla="*/ 995998 h 995998"/>
              <a:gd name="connsiteX14" fmla="*/ 7128000 w 7128000"/>
              <a:gd name="connsiteY14" fmla="*/ 859473 h 995998"/>
              <a:gd name="connsiteX15" fmla="*/ 7128000 w 7128000"/>
              <a:gd name="connsiteY15" fmla="*/ 676275 h 995998"/>
              <a:gd name="connsiteX16" fmla="*/ 7128000 w 7128000"/>
              <a:gd name="connsiteY16" fmla="*/ 607814 h 995998"/>
              <a:gd name="connsiteX17" fmla="*/ 7128000 w 7128000"/>
              <a:gd name="connsiteY17" fmla="*/ 600537 h 995998"/>
              <a:gd name="connsiteX18" fmla="*/ 7128000 w 7128000"/>
              <a:gd name="connsiteY18" fmla="*/ 524855 h 995998"/>
              <a:gd name="connsiteX19" fmla="*/ 7128000 w 7128000"/>
              <a:gd name="connsiteY19" fmla="*/ 389314 h 995998"/>
              <a:gd name="connsiteX20" fmla="*/ 7128000 w 7128000"/>
              <a:gd name="connsiteY20" fmla="*/ 365857 h 995998"/>
              <a:gd name="connsiteX21" fmla="*/ 7128000 w 7128000"/>
              <a:gd name="connsiteY21" fmla="*/ 335350 h 995998"/>
              <a:gd name="connsiteX22" fmla="*/ 7128000 w 7128000"/>
              <a:gd name="connsiteY22" fmla="*/ 312423 h 995998"/>
              <a:gd name="connsiteX23" fmla="*/ 7128000 w 7128000"/>
              <a:gd name="connsiteY23" fmla="*/ 289671 h 995998"/>
              <a:gd name="connsiteX24" fmla="*/ 7128000 w 7128000"/>
              <a:gd name="connsiteY24" fmla="*/ 136525 h 995998"/>
              <a:gd name="connsiteX25" fmla="*/ 6991168 w 7128000"/>
              <a:gd name="connsiteY25" fmla="*/ 0 h 99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28000" h="995998">
                <a:moveTo>
                  <a:pt x="6991168" y="0"/>
                </a:moveTo>
                <a:cubicBezTo>
                  <a:pt x="133650" y="0"/>
                  <a:pt x="133650" y="0"/>
                  <a:pt x="133650" y="0"/>
                </a:cubicBezTo>
                <a:cubicBezTo>
                  <a:pt x="133650" y="0"/>
                  <a:pt x="0" y="0"/>
                  <a:pt x="0" y="136525"/>
                </a:cubicBezTo>
                <a:lnTo>
                  <a:pt x="0" y="312423"/>
                </a:lnTo>
                <a:lnTo>
                  <a:pt x="0" y="324349"/>
                </a:lnTo>
                <a:lnTo>
                  <a:pt x="0" y="413774"/>
                </a:lnTo>
                <a:lnTo>
                  <a:pt x="0" y="442576"/>
                </a:lnTo>
                <a:lnTo>
                  <a:pt x="0" y="546046"/>
                </a:lnTo>
                <a:lnTo>
                  <a:pt x="0" y="635741"/>
                </a:lnTo>
                <a:lnTo>
                  <a:pt x="0" y="665052"/>
                </a:lnTo>
                <a:lnTo>
                  <a:pt x="0" y="676275"/>
                </a:lnTo>
                <a:lnTo>
                  <a:pt x="0" y="712646"/>
                </a:lnTo>
                <a:cubicBezTo>
                  <a:pt x="0" y="995998"/>
                  <a:pt x="0" y="995998"/>
                  <a:pt x="0" y="995998"/>
                </a:cubicBezTo>
                <a:lnTo>
                  <a:pt x="6991168" y="995998"/>
                </a:lnTo>
                <a:cubicBezTo>
                  <a:pt x="6991168" y="995998"/>
                  <a:pt x="7128000" y="995998"/>
                  <a:pt x="7128000" y="859473"/>
                </a:cubicBezTo>
                <a:lnTo>
                  <a:pt x="7128000" y="676275"/>
                </a:lnTo>
                <a:lnTo>
                  <a:pt x="7128000" y="607814"/>
                </a:lnTo>
                <a:lnTo>
                  <a:pt x="7128000" y="600537"/>
                </a:lnTo>
                <a:lnTo>
                  <a:pt x="7128000" y="524855"/>
                </a:lnTo>
                <a:cubicBezTo>
                  <a:pt x="7128000" y="473078"/>
                  <a:pt x="7128000" y="428204"/>
                  <a:pt x="7128000" y="389314"/>
                </a:cubicBezTo>
                <a:lnTo>
                  <a:pt x="7128000" y="365857"/>
                </a:lnTo>
                <a:lnTo>
                  <a:pt x="7128000" y="335350"/>
                </a:lnTo>
                <a:lnTo>
                  <a:pt x="7128000" y="312423"/>
                </a:lnTo>
                <a:lnTo>
                  <a:pt x="7128000" y="289671"/>
                </a:lnTo>
                <a:cubicBezTo>
                  <a:pt x="7128000" y="136525"/>
                  <a:pt x="7128000" y="136525"/>
                  <a:pt x="7128000" y="136525"/>
                </a:cubicBezTo>
                <a:cubicBezTo>
                  <a:pt x="7128000" y="136525"/>
                  <a:pt x="7128000" y="0"/>
                  <a:pt x="6991168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252000" tIns="252000" rIns="252000" bIns="252000" anchor="t" anchorCtr="0">
            <a:noAutofit/>
          </a:bodyPr>
          <a:lstStyle>
            <a:lvl1pPr>
              <a:defRPr sz="3500">
                <a:solidFill>
                  <a:srgbClr val="ED8C00"/>
                </a:solidFill>
              </a:defRPr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</p:spTree>
    <p:extLst>
      <p:ext uri="{BB962C8B-B14F-4D97-AF65-F5344CB8AC3E}">
        <p14:creationId xmlns:p14="http://schemas.microsoft.com/office/powerpoint/2010/main" val="4201917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venster linksonder groot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 bwMode="gray">
          <a:xfrm flipH="1">
            <a:off x="676053" y="3623189"/>
            <a:ext cx="7128000" cy="2203450"/>
          </a:xfrm>
          <a:custGeom>
            <a:avLst/>
            <a:gdLst>
              <a:gd name="connsiteX0" fmla="*/ 6991168 w 7128000"/>
              <a:gd name="connsiteY0" fmla="*/ 0 h 2203450"/>
              <a:gd name="connsiteX1" fmla="*/ 133650 w 7128000"/>
              <a:gd name="connsiteY1" fmla="*/ 0 h 2203450"/>
              <a:gd name="connsiteX2" fmla="*/ 0 w 7128000"/>
              <a:gd name="connsiteY2" fmla="*/ 136525 h 2203450"/>
              <a:gd name="connsiteX3" fmla="*/ 0 w 7128000"/>
              <a:gd name="connsiteY3" fmla="*/ 2203450 h 2203450"/>
              <a:gd name="connsiteX4" fmla="*/ 6991168 w 7128000"/>
              <a:gd name="connsiteY4" fmla="*/ 2203450 h 2203450"/>
              <a:gd name="connsiteX5" fmla="*/ 7128000 w 7128000"/>
              <a:gd name="connsiteY5" fmla="*/ 2066925 h 2203450"/>
              <a:gd name="connsiteX6" fmla="*/ 7128000 w 7128000"/>
              <a:gd name="connsiteY6" fmla="*/ 136525 h 2203450"/>
              <a:gd name="connsiteX7" fmla="*/ 6991168 w 7128000"/>
              <a:gd name="connsiteY7" fmla="*/ 0 h 220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28000" h="2203450">
                <a:moveTo>
                  <a:pt x="6991168" y="0"/>
                </a:moveTo>
                <a:cubicBezTo>
                  <a:pt x="133650" y="0"/>
                  <a:pt x="133650" y="0"/>
                  <a:pt x="133650" y="0"/>
                </a:cubicBezTo>
                <a:cubicBezTo>
                  <a:pt x="133650" y="0"/>
                  <a:pt x="0" y="0"/>
                  <a:pt x="0" y="136525"/>
                </a:cubicBezTo>
                <a:cubicBezTo>
                  <a:pt x="0" y="2203450"/>
                  <a:pt x="0" y="2203450"/>
                  <a:pt x="0" y="2203450"/>
                </a:cubicBezTo>
                <a:lnTo>
                  <a:pt x="6991168" y="2203450"/>
                </a:lnTo>
                <a:cubicBezTo>
                  <a:pt x="6991168" y="2203450"/>
                  <a:pt x="7128000" y="2203450"/>
                  <a:pt x="7128000" y="2066925"/>
                </a:cubicBezTo>
                <a:cubicBezTo>
                  <a:pt x="7128000" y="136525"/>
                  <a:pt x="7128000" y="136525"/>
                  <a:pt x="7128000" y="136525"/>
                </a:cubicBezTo>
                <a:cubicBezTo>
                  <a:pt x="7128000" y="136525"/>
                  <a:pt x="7128000" y="0"/>
                  <a:pt x="6991168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252000" tIns="252000" rIns="252000" bIns="252000" anchor="t" anchorCtr="0">
            <a:noAutofit/>
          </a:bodyPr>
          <a:lstStyle>
            <a:lvl1pPr>
              <a:defRPr sz="3500">
                <a:solidFill>
                  <a:srgbClr val="ED8C00"/>
                </a:solidFill>
              </a:defRPr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</p:spTree>
    <p:extLst>
      <p:ext uri="{BB962C8B-B14F-4D97-AF65-F5344CB8AC3E}">
        <p14:creationId xmlns:p14="http://schemas.microsoft.com/office/powerpoint/2010/main" val="3991477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venster linksonder klein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 flipH="1">
            <a:off x="676053" y="3623189"/>
            <a:ext cx="7128000" cy="995998"/>
          </a:xfrm>
          <a:custGeom>
            <a:avLst/>
            <a:gdLst>
              <a:gd name="connsiteX0" fmla="*/ 6991168 w 7128000"/>
              <a:gd name="connsiteY0" fmla="*/ 0 h 995998"/>
              <a:gd name="connsiteX1" fmla="*/ 133650 w 7128000"/>
              <a:gd name="connsiteY1" fmla="*/ 0 h 995998"/>
              <a:gd name="connsiteX2" fmla="*/ 0 w 7128000"/>
              <a:gd name="connsiteY2" fmla="*/ 136525 h 995998"/>
              <a:gd name="connsiteX3" fmla="*/ 0 w 7128000"/>
              <a:gd name="connsiteY3" fmla="*/ 312423 h 995998"/>
              <a:gd name="connsiteX4" fmla="*/ 0 w 7128000"/>
              <a:gd name="connsiteY4" fmla="*/ 324349 h 995998"/>
              <a:gd name="connsiteX5" fmla="*/ 0 w 7128000"/>
              <a:gd name="connsiteY5" fmla="*/ 413774 h 995998"/>
              <a:gd name="connsiteX6" fmla="*/ 0 w 7128000"/>
              <a:gd name="connsiteY6" fmla="*/ 442576 h 995998"/>
              <a:gd name="connsiteX7" fmla="*/ 0 w 7128000"/>
              <a:gd name="connsiteY7" fmla="*/ 546046 h 995998"/>
              <a:gd name="connsiteX8" fmla="*/ 0 w 7128000"/>
              <a:gd name="connsiteY8" fmla="*/ 635741 h 995998"/>
              <a:gd name="connsiteX9" fmla="*/ 0 w 7128000"/>
              <a:gd name="connsiteY9" fmla="*/ 665052 h 995998"/>
              <a:gd name="connsiteX10" fmla="*/ 0 w 7128000"/>
              <a:gd name="connsiteY10" fmla="*/ 676275 h 995998"/>
              <a:gd name="connsiteX11" fmla="*/ 0 w 7128000"/>
              <a:gd name="connsiteY11" fmla="*/ 712646 h 995998"/>
              <a:gd name="connsiteX12" fmla="*/ 0 w 7128000"/>
              <a:gd name="connsiteY12" fmla="*/ 995998 h 995998"/>
              <a:gd name="connsiteX13" fmla="*/ 6991168 w 7128000"/>
              <a:gd name="connsiteY13" fmla="*/ 995998 h 995998"/>
              <a:gd name="connsiteX14" fmla="*/ 7128000 w 7128000"/>
              <a:gd name="connsiteY14" fmla="*/ 859473 h 995998"/>
              <a:gd name="connsiteX15" fmla="*/ 7128000 w 7128000"/>
              <a:gd name="connsiteY15" fmla="*/ 676275 h 995998"/>
              <a:gd name="connsiteX16" fmla="*/ 7128000 w 7128000"/>
              <a:gd name="connsiteY16" fmla="*/ 607814 h 995998"/>
              <a:gd name="connsiteX17" fmla="*/ 7128000 w 7128000"/>
              <a:gd name="connsiteY17" fmla="*/ 600537 h 995998"/>
              <a:gd name="connsiteX18" fmla="*/ 7128000 w 7128000"/>
              <a:gd name="connsiteY18" fmla="*/ 524855 h 995998"/>
              <a:gd name="connsiteX19" fmla="*/ 7128000 w 7128000"/>
              <a:gd name="connsiteY19" fmla="*/ 389314 h 995998"/>
              <a:gd name="connsiteX20" fmla="*/ 7128000 w 7128000"/>
              <a:gd name="connsiteY20" fmla="*/ 365857 h 995998"/>
              <a:gd name="connsiteX21" fmla="*/ 7128000 w 7128000"/>
              <a:gd name="connsiteY21" fmla="*/ 335350 h 995998"/>
              <a:gd name="connsiteX22" fmla="*/ 7128000 w 7128000"/>
              <a:gd name="connsiteY22" fmla="*/ 312423 h 995998"/>
              <a:gd name="connsiteX23" fmla="*/ 7128000 w 7128000"/>
              <a:gd name="connsiteY23" fmla="*/ 289671 h 995998"/>
              <a:gd name="connsiteX24" fmla="*/ 7128000 w 7128000"/>
              <a:gd name="connsiteY24" fmla="*/ 136525 h 995998"/>
              <a:gd name="connsiteX25" fmla="*/ 6991168 w 7128000"/>
              <a:gd name="connsiteY25" fmla="*/ 0 h 99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128000" h="995998">
                <a:moveTo>
                  <a:pt x="6991168" y="0"/>
                </a:moveTo>
                <a:cubicBezTo>
                  <a:pt x="133650" y="0"/>
                  <a:pt x="133650" y="0"/>
                  <a:pt x="133650" y="0"/>
                </a:cubicBezTo>
                <a:cubicBezTo>
                  <a:pt x="133650" y="0"/>
                  <a:pt x="0" y="0"/>
                  <a:pt x="0" y="136525"/>
                </a:cubicBezTo>
                <a:lnTo>
                  <a:pt x="0" y="312423"/>
                </a:lnTo>
                <a:lnTo>
                  <a:pt x="0" y="324349"/>
                </a:lnTo>
                <a:lnTo>
                  <a:pt x="0" y="413774"/>
                </a:lnTo>
                <a:lnTo>
                  <a:pt x="0" y="442576"/>
                </a:lnTo>
                <a:lnTo>
                  <a:pt x="0" y="546046"/>
                </a:lnTo>
                <a:lnTo>
                  <a:pt x="0" y="635741"/>
                </a:lnTo>
                <a:lnTo>
                  <a:pt x="0" y="665052"/>
                </a:lnTo>
                <a:lnTo>
                  <a:pt x="0" y="676275"/>
                </a:lnTo>
                <a:lnTo>
                  <a:pt x="0" y="712646"/>
                </a:lnTo>
                <a:cubicBezTo>
                  <a:pt x="0" y="995998"/>
                  <a:pt x="0" y="995998"/>
                  <a:pt x="0" y="995998"/>
                </a:cubicBezTo>
                <a:lnTo>
                  <a:pt x="6991168" y="995998"/>
                </a:lnTo>
                <a:cubicBezTo>
                  <a:pt x="6991168" y="995998"/>
                  <a:pt x="7128000" y="995998"/>
                  <a:pt x="7128000" y="859473"/>
                </a:cubicBezTo>
                <a:lnTo>
                  <a:pt x="7128000" y="676275"/>
                </a:lnTo>
                <a:lnTo>
                  <a:pt x="7128000" y="607814"/>
                </a:lnTo>
                <a:lnTo>
                  <a:pt x="7128000" y="600537"/>
                </a:lnTo>
                <a:lnTo>
                  <a:pt x="7128000" y="524855"/>
                </a:lnTo>
                <a:cubicBezTo>
                  <a:pt x="7128000" y="473078"/>
                  <a:pt x="7128000" y="428204"/>
                  <a:pt x="7128000" y="389314"/>
                </a:cubicBezTo>
                <a:lnTo>
                  <a:pt x="7128000" y="365857"/>
                </a:lnTo>
                <a:lnTo>
                  <a:pt x="7128000" y="335350"/>
                </a:lnTo>
                <a:lnTo>
                  <a:pt x="7128000" y="312423"/>
                </a:lnTo>
                <a:lnTo>
                  <a:pt x="7128000" y="289671"/>
                </a:lnTo>
                <a:cubicBezTo>
                  <a:pt x="7128000" y="136525"/>
                  <a:pt x="7128000" y="136525"/>
                  <a:pt x="7128000" y="136525"/>
                </a:cubicBezTo>
                <a:cubicBezTo>
                  <a:pt x="7128000" y="136525"/>
                  <a:pt x="7128000" y="0"/>
                  <a:pt x="6991168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252000" tIns="252000" rIns="252000" bIns="252000" anchor="t" anchorCtr="0">
            <a:noAutofit/>
          </a:bodyPr>
          <a:lstStyle>
            <a:lvl1pPr>
              <a:defRPr sz="3500">
                <a:solidFill>
                  <a:srgbClr val="ED8C00"/>
                </a:solidFill>
              </a:defRPr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</p:spTree>
    <p:extLst>
      <p:ext uri="{BB962C8B-B14F-4D97-AF65-F5344CB8AC3E}">
        <p14:creationId xmlns:p14="http://schemas.microsoft.com/office/powerpoint/2010/main" val="350330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over volledige breedte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2990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</p:spTree>
    <p:extLst>
      <p:ext uri="{BB962C8B-B14F-4D97-AF65-F5344CB8AC3E}">
        <p14:creationId xmlns:p14="http://schemas.microsoft.com/office/powerpoint/2010/main" val="75867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met tekstbox middel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6053" y="3113089"/>
            <a:ext cx="4824413" cy="2728912"/>
          </a:xfrm>
          <a:custGeom>
            <a:avLst/>
            <a:gdLst>
              <a:gd name="connsiteX0" fmla="*/ 147337 w 4824413"/>
              <a:gd name="connsiteY0" fmla="*/ 0 h 2728912"/>
              <a:gd name="connsiteX1" fmla="*/ 4677077 w 4824413"/>
              <a:gd name="connsiteY1" fmla="*/ 0 h 2728912"/>
              <a:gd name="connsiteX2" fmla="*/ 4824413 w 4824413"/>
              <a:gd name="connsiteY2" fmla="*/ 147602 h 2728912"/>
              <a:gd name="connsiteX3" fmla="*/ 4824413 w 4824413"/>
              <a:gd name="connsiteY3" fmla="*/ 2728912 h 2728912"/>
              <a:gd name="connsiteX4" fmla="*/ 147337 w 4824413"/>
              <a:gd name="connsiteY4" fmla="*/ 2728912 h 2728912"/>
              <a:gd name="connsiteX5" fmla="*/ 0 w 4824413"/>
              <a:gd name="connsiteY5" fmla="*/ 2581311 h 2728912"/>
              <a:gd name="connsiteX6" fmla="*/ 0 w 4824413"/>
              <a:gd name="connsiteY6" fmla="*/ 147602 h 2728912"/>
              <a:gd name="connsiteX7" fmla="*/ 147337 w 4824413"/>
              <a:gd name="connsiteY7" fmla="*/ 0 h 272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4413" h="2728912">
                <a:moveTo>
                  <a:pt x="147337" y="0"/>
                </a:moveTo>
                <a:lnTo>
                  <a:pt x="4677077" y="0"/>
                </a:lnTo>
                <a:cubicBezTo>
                  <a:pt x="4824413" y="0"/>
                  <a:pt x="4824413" y="147602"/>
                  <a:pt x="4824413" y="147602"/>
                </a:cubicBezTo>
                <a:cubicBezTo>
                  <a:pt x="4824413" y="147602"/>
                  <a:pt x="4824413" y="147602"/>
                  <a:pt x="4824413" y="2728912"/>
                </a:cubicBezTo>
                <a:cubicBezTo>
                  <a:pt x="4824413" y="2728912"/>
                  <a:pt x="4824413" y="2728912"/>
                  <a:pt x="147337" y="2728912"/>
                </a:cubicBezTo>
                <a:cubicBezTo>
                  <a:pt x="0" y="2728912"/>
                  <a:pt x="0" y="2581311"/>
                  <a:pt x="0" y="2581311"/>
                </a:cubicBezTo>
                <a:cubicBezTo>
                  <a:pt x="0" y="2581311"/>
                  <a:pt x="0" y="2581311"/>
                  <a:pt x="0" y="147602"/>
                </a:cubicBezTo>
                <a:cubicBezTo>
                  <a:pt x="0" y="0"/>
                  <a:pt x="147337" y="0"/>
                  <a:pt x="147337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90000"/>
              </a:lnSpc>
              <a:spcAft>
                <a:spcPts val="1200"/>
              </a:spcAft>
              <a:defRPr sz="3500">
                <a:solidFill>
                  <a:srgbClr val="ED8C00"/>
                </a:solidFill>
              </a:defRPr>
            </a:lvl1pPr>
            <a:lvl2pPr marL="0" indent="0">
              <a:lnSpc>
                <a:spcPct val="104000"/>
              </a:lnSpc>
              <a:spcBef>
                <a:spcPts val="1200"/>
              </a:spcBef>
              <a:buNone/>
              <a:defRPr sz="2000"/>
            </a:lvl2pPr>
            <a:lvl3pPr marL="250825" indent="-250825">
              <a:lnSpc>
                <a:spcPct val="104000"/>
              </a:lnSpc>
              <a:spcBef>
                <a:spcPts val="0"/>
              </a:spcBef>
              <a:defRPr sz="2000"/>
            </a:lvl3pPr>
            <a:lvl4pPr>
              <a:lnSpc>
                <a:spcPts val="3800"/>
              </a:lnSpc>
              <a:spcBef>
                <a:spcPts val="0"/>
              </a:spcBef>
              <a:defRPr sz="3500"/>
            </a:lvl4pPr>
            <a:lvl5pPr>
              <a:lnSpc>
                <a:spcPts val="3800"/>
              </a:lnSpc>
              <a:spcBef>
                <a:spcPts val="0"/>
              </a:spcBef>
              <a:defRPr sz="3500"/>
            </a:lvl5pPr>
          </a:lstStyle>
          <a:p>
            <a:pPr lvl="0"/>
            <a:r>
              <a:rPr lang="nl-NL"/>
              <a:t>Klik om een kop te maken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12990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</p:spTree>
    <p:extLst>
      <p:ext uri="{BB962C8B-B14F-4D97-AF65-F5344CB8AC3E}">
        <p14:creationId xmlns:p14="http://schemas.microsoft.com/office/powerpoint/2010/main" val="109974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 userDrawn="1">
          <p15:clr>
            <a:srgbClr val="FBAE40"/>
          </p15:clr>
        </p15:guide>
        <p15:guide id="2" orient="horz" pos="82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met tekstbox groot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2990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6053" y="2566988"/>
            <a:ext cx="5626099" cy="3275013"/>
          </a:xfrm>
          <a:custGeom>
            <a:avLst/>
            <a:gdLst>
              <a:gd name="connsiteX0" fmla="*/ 144152 w 5626099"/>
              <a:gd name="connsiteY0" fmla="*/ 0 h 3275013"/>
              <a:gd name="connsiteX1" fmla="*/ 5478772 w 5626099"/>
              <a:gd name="connsiteY1" fmla="*/ 0 h 3275013"/>
              <a:gd name="connsiteX2" fmla="*/ 5626099 w 5626099"/>
              <a:gd name="connsiteY2" fmla="*/ 147604 h 3275013"/>
              <a:gd name="connsiteX3" fmla="*/ 5626099 w 5626099"/>
              <a:gd name="connsiteY3" fmla="*/ 2993771 h 3275013"/>
              <a:gd name="connsiteX4" fmla="*/ 5626099 w 5626099"/>
              <a:gd name="connsiteY4" fmla="*/ 3275013 h 3275013"/>
              <a:gd name="connsiteX5" fmla="*/ 5580900 w 5626099"/>
              <a:gd name="connsiteY5" fmla="*/ 3275013 h 3275013"/>
              <a:gd name="connsiteX6" fmla="*/ 4959101 w 5626099"/>
              <a:gd name="connsiteY6" fmla="*/ 3275013 h 3275013"/>
              <a:gd name="connsiteX7" fmla="*/ 4824413 w 5626099"/>
              <a:gd name="connsiteY7" fmla="*/ 3275013 h 3275013"/>
              <a:gd name="connsiteX8" fmla="*/ 4823271 w 5626099"/>
              <a:gd name="connsiteY8" fmla="*/ 3275013 h 3275013"/>
              <a:gd name="connsiteX9" fmla="*/ 4815278 w 5626099"/>
              <a:gd name="connsiteY9" fmla="*/ 3275013 h 3275013"/>
              <a:gd name="connsiteX10" fmla="*/ 4793583 w 5626099"/>
              <a:gd name="connsiteY10" fmla="*/ 3275013 h 3275013"/>
              <a:gd name="connsiteX11" fmla="*/ 4751334 w 5626099"/>
              <a:gd name="connsiteY11" fmla="*/ 3275013 h 3275013"/>
              <a:gd name="connsiteX12" fmla="*/ 4717444 w 5626099"/>
              <a:gd name="connsiteY12" fmla="*/ 3275013 h 3275013"/>
              <a:gd name="connsiteX13" fmla="*/ 4681680 w 5626099"/>
              <a:gd name="connsiteY13" fmla="*/ 3275013 h 3275013"/>
              <a:gd name="connsiteX14" fmla="*/ 4577771 w 5626099"/>
              <a:gd name="connsiteY14" fmla="*/ 3275013 h 3275013"/>
              <a:gd name="connsiteX15" fmla="*/ 4457478 w 5626099"/>
              <a:gd name="connsiteY15" fmla="*/ 3275013 h 3275013"/>
              <a:gd name="connsiteX16" fmla="*/ 4432754 w 5626099"/>
              <a:gd name="connsiteY16" fmla="*/ 3275013 h 3275013"/>
              <a:gd name="connsiteX17" fmla="*/ 4342689 w 5626099"/>
              <a:gd name="connsiteY17" fmla="*/ 3275013 h 3275013"/>
              <a:gd name="connsiteX18" fmla="*/ 4239779 w 5626099"/>
              <a:gd name="connsiteY18" fmla="*/ 3275013 h 3275013"/>
              <a:gd name="connsiteX19" fmla="*/ 4178533 w 5626099"/>
              <a:gd name="connsiteY19" fmla="*/ 3275013 h 3275013"/>
              <a:gd name="connsiteX20" fmla="*/ 4123166 w 5626099"/>
              <a:gd name="connsiteY20" fmla="*/ 3275013 h 3275013"/>
              <a:gd name="connsiteX21" fmla="*/ 3991994 w 5626099"/>
              <a:gd name="connsiteY21" fmla="*/ 3275013 h 3275013"/>
              <a:gd name="connsiteX22" fmla="*/ 3879942 w 5626099"/>
              <a:gd name="connsiteY22" fmla="*/ 3275013 h 3275013"/>
              <a:gd name="connsiteX23" fmla="*/ 3845407 w 5626099"/>
              <a:gd name="connsiteY23" fmla="*/ 3275013 h 3275013"/>
              <a:gd name="connsiteX24" fmla="*/ 3682549 w 5626099"/>
              <a:gd name="connsiteY24" fmla="*/ 3275013 h 3275013"/>
              <a:gd name="connsiteX25" fmla="*/ 3561035 w 5626099"/>
              <a:gd name="connsiteY25" fmla="*/ 3275013 h 3275013"/>
              <a:gd name="connsiteX26" fmla="*/ 3502563 w 5626099"/>
              <a:gd name="connsiteY26" fmla="*/ 3275013 h 3275013"/>
              <a:gd name="connsiteX27" fmla="*/ 3304592 w 5626099"/>
              <a:gd name="connsiteY27" fmla="*/ 3275013 h 3275013"/>
              <a:gd name="connsiteX28" fmla="*/ 3221144 w 5626099"/>
              <a:gd name="connsiteY28" fmla="*/ 3275013 h 3275013"/>
              <a:gd name="connsiteX29" fmla="*/ 3087780 w 5626099"/>
              <a:gd name="connsiteY29" fmla="*/ 3275013 h 3275013"/>
              <a:gd name="connsiteX30" fmla="*/ 2859601 w 5626099"/>
              <a:gd name="connsiteY30" fmla="*/ 3275013 h 3275013"/>
              <a:gd name="connsiteX31" fmla="*/ 2851272 w 5626099"/>
              <a:gd name="connsiteY31" fmla="*/ 3275013 h 3275013"/>
              <a:gd name="connsiteX32" fmla="*/ 2594210 w 5626099"/>
              <a:gd name="connsiteY32" fmla="*/ 3275013 h 3275013"/>
              <a:gd name="connsiteX33" fmla="*/ 2475736 w 5626099"/>
              <a:gd name="connsiteY33" fmla="*/ 3275013 h 3275013"/>
              <a:gd name="connsiteX34" fmla="*/ 2315737 w 5626099"/>
              <a:gd name="connsiteY34" fmla="*/ 3275013 h 3275013"/>
              <a:gd name="connsiteX35" fmla="*/ 2068882 w 5626099"/>
              <a:gd name="connsiteY35" fmla="*/ 3275013 h 3275013"/>
              <a:gd name="connsiteX36" fmla="*/ 2014999 w 5626099"/>
              <a:gd name="connsiteY36" fmla="*/ 3275013 h 3275013"/>
              <a:gd name="connsiteX37" fmla="*/ 1691138 w 5626099"/>
              <a:gd name="connsiteY37" fmla="*/ 3275013 h 3275013"/>
              <a:gd name="connsiteX38" fmla="*/ 1638369 w 5626099"/>
              <a:gd name="connsiteY38" fmla="*/ 3275013 h 3275013"/>
              <a:gd name="connsiteX39" fmla="*/ 1343297 w 5626099"/>
              <a:gd name="connsiteY39" fmla="*/ 3275013 h 3275013"/>
              <a:gd name="connsiteX40" fmla="*/ 1183529 w 5626099"/>
              <a:gd name="connsiteY40" fmla="*/ 3275013 h 3275013"/>
              <a:gd name="connsiteX41" fmla="*/ 970621 w 5626099"/>
              <a:gd name="connsiteY41" fmla="*/ 3275013 h 3275013"/>
              <a:gd name="connsiteX42" fmla="*/ 703693 w 5626099"/>
              <a:gd name="connsiteY42" fmla="*/ 3275013 h 3275013"/>
              <a:gd name="connsiteX43" fmla="*/ 572253 w 5626099"/>
              <a:gd name="connsiteY43" fmla="*/ 3275013 h 3275013"/>
              <a:gd name="connsiteX44" fmla="*/ 198193 w 5626099"/>
              <a:gd name="connsiteY44" fmla="*/ 3275013 h 3275013"/>
              <a:gd name="connsiteX45" fmla="*/ 147337 w 5626099"/>
              <a:gd name="connsiteY45" fmla="*/ 3275013 h 3275013"/>
              <a:gd name="connsiteX46" fmla="*/ 0 w 5626099"/>
              <a:gd name="connsiteY46" fmla="*/ 3127412 h 3275013"/>
              <a:gd name="connsiteX47" fmla="*/ 0 w 5626099"/>
              <a:gd name="connsiteY47" fmla="*/ 3089386 h 3275013"/>
              <a:gd name="connsiteX48" fmla="*/ 0 w 5626099"/>
              <a:gd name="connsiteY48" fmla="*/ 3076690 h 3275013"/>
              <a:gd name="connsiteX49" fmla="*/ 0 w 5626099"/>
              <a:gd name="connsiteY49" fmla="*/ 3057451 h 3275013"/>
              <a:gd name="connsiteX50" fmla="*/ 0 w 5626099"/>
              <a:gd name="connsiteY50" fmla="*/ 3053141 h 3275013"/>
              <a:gd name="connsiteX51" fmla="*/ 0 w 5626099"/>
              <a:gd name="connsiteY51" fmla="*/ 3031087 h 3275013"/>
              <a:gd name="connsiteX52" fmla="*/ 0 w 5626099"/>
              <a:gd name="connsiteY52" fmla="*/ 2999072 h 3275013"/>
              <a:gd name="connsiteX53" fmla="*/ 0 w 5626099"/>
              <a:gd name="connsiteY53" fmla="*/ 2987620 h 3275013"/>
              <a:gd name="connsiteX54" fmla="*/ 0 w 5626099"/>
              <a:gd name="connsiteY54" fmla="*/ 2923613 h 3275013"/>
              <a:gd name="connsiteX55" fmla="*/ 0 w 5626099"/>
              <a:gd name="connsiteY55" fmla="*/ 2922778 h 3275013"/>
              <a:gd name="connsiteX56" fmla="*/ 0 w 5626099"/>
              <a:gd name="connsiteY56" fmla="*/ 2832283 h 3275013"/>
              <a:gd name="connsiteX57" fmla="*/ 0 w 5626099"/>
              <a:gd name="connsiteY57" fmla="*/ 2823199 h 3275013"/>
              <a:gd name="connsiteX58" fmla="*/ 0 w 5626099"/>
              <a:gd name="connsiteY58" fmla="*/ 2776080 h 3275013"/>
              <a:gd name="connsiteX59" fmla="*/ 0 w 5626099"/>
              <a:gd name="connsiteY59" fmla="*/ 2762519 h 3275013"/>
              <a:gd name="connsiteX60" fmla="*/ 0 w 5626099"/>
              <a:gd name="connsiteY60" fmla="*/ 2711860 h 3275013"/>
              <a:gd name="connsiteX61" fmla="*/ 0 w 5626099"/>
              <a:gd name="connsiteY61" fmla="*/ 2694264 h 3275013"/>
              <a:gd name="connsiteX62" fmla="*/ 0 w 5626099"/>
              <a:gd name="connsiteY62" fmla="*/ 2639090 h 3275013"/>
              <a:gd name="connsiteX63" fmla="*/ 0 w 5626099"/>
              <a:gd name="connsiteY63" fmla="*/ 2617988 h 3275013"/>
              <a:gd name="connsiteX64" fmla="*/ 0 w 5626099"/>
              <a:gd name="connsiteY64" fmla="*/ 2557235 h 3275013"/>
              <a:gd name="connsiteX65" fmla="*/ 0 w 5626099"/>
              <a:gd name="connsiteY65" fmla="*/ 2533245 h 3275013"/>
              <a:gd name="connsiteX66" fmla="*/ 0 w 5626099"/>
              <a:gd name="connsiteY66" fmla="*/ 2465761 h 3275013"/>
              <a:gd name="connsiteX67" fmla="*/ 0 w 5626099"/>
              <a:gd name="connsiteY67" fmla="*/ 2439589 h 3275013"/>
              <a:gd name="connsiteX68" fmla="*/ 0 w 5626099"/>
              <a:gd name="connsiteY68" fmla="*/ 2364132 h 3275013"/>
              <a:gd name="connsiteX69" fmla="*/ 0 w 5626099"/>
              <a:gd name="connsiteY69" fmla="*/ 2336576 h 3275013"/>
              <a:gd name="connsiteX70" fmla="*/ 0 w 5626099"/>
              <a:gd name="connsiteY70" fmla="*/ 2251815 h 3275013"/>
              <a:gd name="connsiteX71" fmla="*/ 0 w 5626099"/>
              <a:gd name="connsiteY71" fmla="*/ 2223758 h 3275013"/>
              <a:gd name="connsiteX72" fmla="*/ 0 w 5626099"/>
              <a:gd name="connsiteY72" fmla="*/ 2128275 h 3275013"/>
              <a:gd name="connsiteX73" fmla="*/ 0 w 5626099"/>
              <a:gd name="connsiteY73" fmla="*/ 2100691 h 3275013"/>
              <a:gd name="connsiteX74" fmla="*/ 0 w 5626099"/>
              <a:gd name="connsiteY74" fmla="*/ 1992978 h 3275013"/>
              <a:gd name="connsiteX75" fmla="*/ 0 w 5626099"/>
              <a:gd name="connsiteY75" fmla="*/ 1966929 h 3275013"/>
              <a:gd name="connsiteX76" fmla="*/ 0 w 5626099"/>
              <a:gd name="connsiteY76" fmla="*/ 1845389 h 3275013"/>
              <a:gd name="connsiteX77" fmla="*/ 0 w 5626099"/>
              <a:gd name="connsiteY77" fmla="*/ 1822027 h 3275013"/>
              <a:gd name="connsiteX78" fmla="*/ 0 w 5626099"/>
              <a:gd name="connsiteY78" fmla="*/ 1684975 h 3275013"/>
              <a:gd name="connsiteX79" fmla="*/ 0 w 5626099"/>
              <a:gd name="connsiteY79" fmla="*/ 1665538 h 3275013"/>
              <a:gd name="connsiteX80" fmla="*/ 0 w 5626099"/>
              <a:gd name="connsiteY80" fmla="*/ 1511199 h 3275013"/>
              <a:gd name="connsiteX81" fmla="*/ 0 w 5626099"/>
              <a:gd name="connsiteY81" fmla="*/ 1497017 h 3275013"/>
              <a:gd name="connsiteX82" fmla="*/ 0 w 5626099"/>
              <a:gd name="connsiteY82" fmla="*/ 1323529 h 3275013"/>
              <a:gd name="connsiteX83" fmla="*/ 0 w 5626099"/>
              <a:gd name="connsiteY83" fmla="*/ 1316019 h 3275013"/>
              <a:gd name="connsiteX84" fmla="*/ 0 w 5626099"/>
              <a:gd name="connsiteY84" fmla="*/ 1122098 h 3275013"/>
              <a:gd name="connsiteX85" fmla="*/ 0 w 5626099"/>
              <a:gd name="connsiteY85" fmla="*/ 1121430 h 3275013"/>
              <a:gd name="connsiteX86" fmla="*/ 0 w 5626099"/>
              <a:gd name="connsiteY86" fmla="*/ 914808 h 3275013"/>
              <a:gd name="connsiteX87" fmla="*/ 0 w 5626099"/>
              <a:gd name="connsiteY87" fmla="*/ 904367 h 3275013"/>
              <a:gd name="connsiteX88" fmla="*/ 0 w 5626099"/>
              <a:gd name="connsiteY88" fmla="*/ 693703 h 3275013"/>
              <a:gd name="connsiteX89" fmla="*/ 0 w 5626099"/>
              <a:gd name="connsiteY89" fmla="*/ 671806 h 3275013"/>
              <a:gd name="connsiteX90" fmla="*/ 0 w 5626099"/>
              <a:gd name="connsiteY90" fmla="*/ 158051 h 3275013"/>
              <a:gd name="connsiteX91" fmla="*/ 0 w 5626099"/>
              <a:gd name="connsiteY91" fmla="*/ 123162 h 3275013"/>
              <a:gd name="connsiteX92" fmla="*/ 3155 w 5626099"/>
              <a:gd name="connsiteY92" fmla="*/ 98883 h 3275013"/>
              <a:gd name="connsiteX93" fmla="*/ 144152 w 5626099"/>
              <a:gd name="connsiteY93" fmla="*/ 0 h 327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5626099" h="3275013">
                <a:moveTo>
                  <a:pt x="144152" y="0"/>
                </a:moveTo>
                <a:lnTo>
                  <a:pt x="5478772" y="0"/>
                </a:lnTo>
                <a:cubicBezTo>
                  <a:pt x="5626099" y="0"/>
                  <a:pt x="5626099" y="147604"/>
                  <a:pt x="5626099" y="147604"/>
                </a:cubicBezTo>
                <a:cubicBezTo>
                  <a:pt x="5626099" y="147604"/>
                  <a:pt x="5626099" y="147604"/>
                  <a:pt x="5626099" y="2993771"/>
                </a:cubicBezTo>
                <a:lnTo>
                  <a:pt x="5626099" y="3275013"/>
                </a:lnTo>
                <a:lnTo>
                  <a:pt x="5580900" y="3275013"/>
                </a:lnTo>
                <a:cubicBezTo>
                  <a:pt x="5398089" y="3275013"/>
                  <a:pt x="5191826" y="3275013"/>
                  <a:pt x="4959101" y="3275013"/>
                </a:cubicBezTo>
                <a:lnTo>
                  <a:pt x="4824413" y="3275013"/>
                </a:lnTo>
                <a:lnTo>
                  <a:pt x="4823271" y="3275013"/>
                </a:lnTo>
                <a:lnTo>
                  <a:pt x="4815278" y="3275013"/>
                </a:lnTo>
                <a:lnTo>
                  <a:pt x="4793583" y="3275013"/>
                </a:lnTo>
                <a:lnTo>
                  <a:pt x="4751334" y="3275013"/>
                </a:lnTo>
                <a:lnTo>
                  <a:pt x="4717444" y="3275013"/>
                </a:lnTo>
                <a:lnTo>
                  <a:pt x="4681680" y="3275013"/>
                </a:lnTo>
                <a:lnTo>
                  <a:pt x="4577771" y="3275013"/>
                </a:lnTo>
                <a:lnTo>
                  <a:pt x="4457478" y="3275013"/>
                </a:lnTo>
                <a:lnTo>
                  <a:pt x="4432754" y="3275013"/>
                </a:lnTo>
                <a:lnTo>
                  <a:pt x="4342689" y="3275013"/>
                </a:lnTo>
                <a:lnTo>
                  <a:pt x="4239779" y="3275013"/>
                </a:lnTo>
                <a:lnTo>
                  <a:pt x="4178533" y="3275013"/>
                </a:lnTo>
                <a:lnTo>
                  <a:pt x="4123166" y="3275013"/>
                </a:lnTo>
                <a:lnTo>
                  <a:pt x="3991994" y="3275013"/>
                </a:lnTo>
                <a:lnTo>
                  <a:pt x="3879942" y="3275013"/>
                </a:lnTo>
                <a:lnTo>
                  <a:pt x="3845407" y="3275013"/>
                </a:lnTo>
                <a:lnTo>
                  <a:pt x="3682549" y="3275013"/>
                </a:lnTo>
                <a:lnTo>
                  <a:pt x="3561035" y="3275013"/>
                </a:lnTo>
                <a:lnTo>
                  <a:pt x="3502563" y="3275013"/>
                </a:lnTo>
                <a:lnTo>
                  <a:pt x="3304592" y="3275013"/>
                </a:lnTo>
                <a:lnTo>
                  <a:pt x="3221144" y="3275013"/>
                </a:lnTo>
                <a:lnTo>
                  <a:pt x="3087780" y="3275013"/>
                </a:lnTo>
                <a:lnTo>
                  <a:pt x="2859601" y="3275013"/>
                </a:lnTo>
                <a:lnTo>
                  <a:pt x="2851272" y="3275013"/>
                </a:lnTo>
                <a:lnTo>
                  <a:pt x="2594210" y="3275013"/>
                </a:lnTo>
                <a:lnTo>
                  <a:pt x="2475736" y="3275013"/>
                </a:lnTo>
                <a:lnTo>
                  <a:pt x="2315737" y="3275013"/>
                </a:lnTo>
                <a:lnTo>
                  <a:pt x="2068882" y="3275013"/>
                </a:lnTo>
                <a:lnTo>
                  <a:pt x="2014999" y="3275013"/>
                </a:lnTo>
                <a:lnTo>
                  <a:pt x="1691138" y="3275013"/>
                </a:lnTo>
                <a:lnTo>
                  <a:pt x="1638369" y="3275013"/>
                </a:lnTo>
                <a:lnTo>
                  <a:pt x="1343297" y="3275013"/>
                </a:lnTo>
                <a:lnTo>
                  <a:pt x="1183529" y="3275013"/>
                </a:lnTo>
                <a:lnTo>
                  <a:pt x="970621" y="3275013"/>
                </a:lnTo>
                <a:lnTo>
                  <a:pt x="703693" y="3275013"/>
                </a:lnTo>
                <a:lnTo>
                  <a:pt x="572253" y="3275013"/>
                </a:lnTo>
                <a:lnTo>
                  <a:pt x="198193" y="3275013"/>
                </a:lnTo>
                <a:lnTo>
                  <a:pt x="147337" y="3275013"/>
                </a:lnTo>
                <a:cubicBezTo>
                  <a:pt x="0" y="3275013"/>
                  <a:pt x="0" y="3127412"/>
                  <a:pt x="0" y="3127412"/>
                </a:cubicBezTo>
                <a:cubicBezTo>
                  <a:pt x="0" y="3127412"/>
                  <a:pt x="0" y="3127412"/>
                  <a:pt x="0" y="3089386"/>
                </a:cubicBezTo>
                <a:lnTo>
                  <a:pt x="0" y="3076690"/>
                </a:lnTo>
                <a:cubicBezTo>
                  <a:pt x="0" y="3076690"/>
                  <a:pt x="0" y="3076690"/>
                  <a:pt x="0" y="3057451"/>
                </a:cubicBezTo>
                <a:lnTo>
                  <a:pt x="0" y="3053141"/>
                </a:lnTo>
                <a:lnTo>
                  <a:pt x="0" y="3031087"/>
                </a:lnTo>
                <a:lnTo>
                  <a:pt x="0" y="2999072"/>
                </a:lnTo>
                <a:lnTo>
                  <a:pt x="0" y="2987620"/>
                </a:lnTo>
                <a:lnTo>
                  <a:pt x="0" y="2923613"/>
                </a:lnTo>
                <a:lnTo>
                  <a:pt x="0" y="2922778"/>
                </a:lnTo>
                <a:cubicBezTo>
                  <a:pt x="0" y="2897126"/>
                  <a:pt x="0" y="2867198"/>
                  <a:pt x="0" y="2832283"/>
                </a:cubicBezTo>
                <a:lnTo>
                  <a:pt x="0" y="2823199"/>
                </a:lnTo>
                <a:lnTo>
                  <a:pt x="0" y="2776080"/>
                </a:lnTo>
                <a:lnTo>
                  <a:pt x="0" y="2762519"/>
                </a:lnTo>
                <a:lnTo>
                  <a:pt x="0" y="2711860"/>
                </a:lnTo>
                <a:lnTo>
                  <a:pt x="0" y="2694264"/>
                </a:lnTo>
                <a:lnTo>
                  <a:pt x="0" y="2639090"/>
                </a:lnTo>
                <a:lnTo>
                  <a:pt x="0" y="2617988"/>
                </a:lnTo>
                <a:lnTo>
                  <a:pt x="0" y="2557235"/>
                </a:lnTo>
                <a:lnTo>
                  <a:pt x="0" y="2533245"/>
                </a:lnTo>
                <a:lnTo>
                  <a:pt x="0" y="2465761"/>
                </a:lnTo>
                <a:lnTo>
                  <a:pt x="0" y="2439589"/>
                </a:lnTo>
                <a:lnTo>
                  <a:pt x="0" y="2364132"/>
                </a:lnTo>
                <a:lnTo>
                  <a:pt x="0" y="2336576"/>
                </a:lnTo>
                <a:lnTo>
                  <a:pt x="0" y="2251815"/>
                </a:lnTo>
                <a:lnTo>
                  <a:pt x="0" y="2223758"/>
                </a:lnTo>
                <a:lnTo>
                  <a:pt x="0" y="2128275"/>
                </a:lnTo>
                <a:lnTo>
                  <a:pt x="0" y="2100691"/>
                </a:lnTo>
                <a:lnTo>
                  <a:pt x="0" y="1992978"/>
                </a:lnTo>
                <a:lnTo>
                  <a:pt x="0" y="1966929"/>
                </a:lnTo>
                <a:lnTo>
                  <a:pt x="0" y="1845389"/>
                </a:lnTo>
                <a:lnTo>
                  <a:pt x="0" y="1822027"/>
                </a:lnTo>
                <a:lnTo>
                  <a:pt x="0" y="1684975"/>
                </a:lnTo>
                <a:lnTo>
                  <a:pt x="0" y="1665538"/>
                </a:lnTo>
                <a:lnTo>
                  <a:pt x="0" y="1511199"/>
                </a:lnTo>
                <a:lnTo>
                  <a:pt x="0" y="1497017"/>
                </a:lnTo>
                <a:lnTo>
                  <a:pt x="0" y="1323529"/>
                </a:lnTo>
                <a:lnTo>
                  <a:pt x="0" y="1316019"/>
                </a:lnTo>
                <a:lnTo>
                  <a:pt x="0" y="1122098"/>
                </a:lnTo>
                <a:lnTo>
                  <a:pt x="0" y="1121430"/>
                </a:lnTo>
                <a:lnTo>
                  <a:pt x="0" y="914808"/>
                </a:lnTo>
                <a:lnTo>
                  <a:pt x="0" y="904367"/>
                </a:lnTo>
                <a:lnTo>
                  <a:pt x="0" y="693703"/>
                </a:lnTo>
                <a:lnTo>
                  <a:pt x="0" y="671806"/>
                </a:lnTo>
                <a:cubicBezTo>
                  <a:pt x="0" y="511480"/>
                  <a:pt x="0" y="340466"/>
                  <a:pt x="0" y="158051"/>
                </a:cubicBezTo>
                <a:lnTo>
                  <a:pt x="0" y="123162"/>
                </a:lnTo>
                <a:lnTo>
                  <a:pt x="3155" y="98883"/>
                </a:lnTo>
                <a:cubicBezTo>
                  <a:pt x="31354" y="0"/>
                  <a:pt x="144152" y="0"/>
                  <a:pt x="144152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324000" tIns="324000" rIns="324000" bIns="324000">
            <a:noAutofit/>
          </a:bodyPr>
          <a:lstStyle>
            <a:lvl1pPr>
              <a:lnSpc>
                <a:spcPct val="90000"/>
              </a:lnSpc>
              <a:spcAft>
                <a:spcPts val="1200"/>
              </a:spcAft>
              <a:defRPr sz="3500">
                <a:solidFill>
                  <a:srgbClr val="ED8C00"/>
                </a:solidFill>
              </a:defRPr>
            </a:lvl1pPr>
            <a:lvl2pPr marL="0" indent="0">
              <a:lnSpc>
                <a:spcPct val="104000"/>
              </a:lnSpc>
              <a:spcBef>
                <a:spcPts val="1200"/>
              </a:spcBef>
              <a:buNone/>
              <a:defRPr sz="2000"/>
            </a:lvl2pPr>
            <a:lvl3pPr marL="250825" indent="-250825">
              <a:lnSpc>
                <a:spcPct val="104000"/>
              </a:lnSpc>
              <a:spcBef>
                <a:spcPts val="0"/>
              </a:spcBef>
              <a:defRPr sz="2000"/>
            </a:lvl3pPr>
            <a:lvl4pPr>
              <a:lnSpc>
                <a:spcPts val="3800"/>
              </a:lnSpc>
              <a:spcBef>
                <a:spcPts val="0"/>
              </a:spcBef>
              <a:defRPr sz="3500"/>
            </a:lvl4pPr>
            <a:lvl5pPr>
              <a:lnSpc>
                <a:spcPts val="3800"/>
              </a:lnSpc>
              <a:spcBef>
                <a:spcPts val="0"/>
              </a:spcBef>
              <a:defRPr sz="3500"/>
            </a:lvl5pPr>
          </a:lstStyle>
          <a:p>
            <a:pPr lvl="0"/>
            <a:r>
              <a:rPr lang="nl-NL"/>
              <a:t>Klik om een kop te maken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30887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000" y="1663200"/>
            <a:ext cx="4824000" cy="421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000" y="1663200"/>
            <a:ext cx="4824000" cy="421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1020000" y="1358900"/>
            <a:ext cx="101520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</p:spTree>
    <p:extLst>
      <p:ext uri="{BB962C8B-B14F-4D97-AF65-F5344CB8AC3E}">
        <p14:creationId xmlns:p14="http://schemas.microsoft.com/office/powerpoint/2010/main" val="1510867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  <p15:guide id="5" orient="horz" pos="822" userDrawn="1">
          <p15:clr>
            <a:srgbClr val="FBAE40"/>
          </p15:clr>
        </p15:guide>
        <p15:guide id="6" orient="horz" pos="1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enster rechtsboven Klantlogo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8"/>
          <p:cNvGrpSpPr>
            <a:grpSpLocks noChangeAspect="1"/>
          </p:cNvGrpSpPr>
          <p:nvPr userDrawn="1"/>
        </p:nvGrpSpPr>
        <p:grpSpPr bwMode="auto">
          <a:xfrm>
            <a:off x="4203701" y="647700"/>
            <a:ext cx="7334250" cy="3962400"/>
            <a:chOff x="2648" y="408"/>
            <a:chExt cx="4620" cy="2496"/>
          </a:xfrm>
        </p:grpSpPr>
        <p:sp>
          <p:nvSpPr>
            <p:cNvPr id="28" name="Freeform 19"/>
            <p:cNvSpPr>
              <a:spLocks/>
            </p:cNvSpPr>
            <p:nvPr userDrawn="1"/>
          </p:nvSpPr>
          <p:spPr bwMode="auto">
            <a:xfrm>
              <a:off x="2771" y="424"/>
              <a:ext cx="4481" cy="2352"/>
            </a:xfrm>
            <a:custGeom>
              <a:avLst/>
              <a:gdLst>
                <a:gd name="T0" fmla="*/ 0 w 2243"/>
                <a:gd name="T1" fmla="*/ 1176 h 1176"/>
                <a:gd name="T2" fmla="*/ 2203 w 2243"/>
                <a:gd name="T3" fmla="*/ 1176 h 1176"/>
                <a:gd name="T4" fmla="*/ 2243 w 2243"/>
                <a:gd name="T5" fmla="*/ 1140 h 1176"/>
                <a:gd name="T6" fmla="*/ 2243 w 2243"/>
                <a:gd name="T7" fmla="*/ 44 h 1176"/>
                <a:gd name="T8" fmla="*/ 2203 w 2243"/>
                <a:gd name="T9" fmla="*/ 0 h 1176"/>
                <a:gd name="T10" fmla="*/ 48 w 2243"/>
                <a:gd name="T11" fmla="*/ 0 h 1176"/>
                <a:gd name="T12" fmla="*/ 0 w 2243"/>
                <a:gd name="T13" fmla="*/ 44 h 1176"/>
                <a:gd name="T14" fmla="*/ 0 w 2243"/>
                <a:gd name="T15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3" h="1176">
                  <a:moveTo>
                    <a:pt x="0" y="1176"/>
                  </a:moveTo>
                  <a:cubicBezTo>
                    <a:pt x="2203" y="1176"/>
                    <a:pt x="2203" y="1176"/>
                    <a:pt x="2203" y="1176"/>
                  </a:cubicBezTo>
                  <a:cubicBezTo>
                    <a:pt x="2220" y="1176"/>
                    <a:pt x="2243" y="1162"/>
                    <a:pt x="2243" y="1140"/>
                  </a:cubicBezTo>
                  <a:cubicBezTo>
                    <a:pt x="2243" y="44"/>
                    <a:pt x="2243" y="44"/>
                    <a:pt x="2243" y="44"/>
                  </a:cubicBezTo>
                  <a:cubicBezTo>
                    <a:pt x="2243" y="27"/>
                    <a:pt x="2241" y="0"/>
                    <a:pt x="220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0" y="6"/>
                    <a:pt x="0" y="44"/>
                  </a:cubicBezTo>
                  <a:lnTo>
                    <a:pt x="0" y="1176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2648" y="2648"/>
              <a:ext cx="255" cy="256"/>
            </a:xfrm>
            <a:custGeom>
              <a:avLst/>
              <a:gdLst>
                <a:gd name="T0" fmla="*/ 106 w 128"/>
                <a:gd name="T1" fmla="*/ 128 h 128"/>
                <a:gd name="T2" fmla="*/ 128 w 128"/>
                <a:gd name="T3" fmla="*/ 107 h 128"/>
                <a:gd name="T4" fmla="*/ 128 w 128"/>
                <a:gd name="T5" fmla="*/ 21 h 128"/>
                <a:gd name="T6" fmla="*/ 106 w 128"/>
                <a:gd name="T7" fmla="*/ 0 h 128"/>
                <a:gd name="T8" fmla="*/ 21 w 128"/>
                <a:gd name="T9" fmla="*/ 0 h 128"/>
                <a:gd name="T10" fmla="*/ 0 w 128"/>
                <a:gd name="T11" fmla="*/ 21 h 128"/>
                <a:gd name="T12" fmla="*/ 0 w 128"/>
                <a:gd name="T13" fmla="*/ 128 h 128"/>
                <a:gd name="T14" fmla="*/ 106 w 128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106" y="128"/>
                  </a:moveTo>
                  <a:cubicBezTo>
                    <a:pt x="106" y="128"/>
                    <a:pt x="128" y="128"/>
                    <a:pt x="128" y="107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0"/>
                    <a:pt x="10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0" y="0"/>
                    <a:pt x="0" y="21"/>
                  </a:cubicBezTo>
                  <a:cubicBezTo>
                    <a:pt x="0" y="128"/>
                    <a:pt x="0" y="128"/>
                    <a:pt x="0" y="128"/>
                  </a:cubicBezTo>
                  <a:lnTo>
                    <a:pt x="106" y="128"/>
                  </a:lnTo>
                  <a:close/>
                </a:path>
              </a:pathLst>
            </a:custGeom>
            <a:solidFill>
              <a:srgbClr val="ED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2771" y="2648"/>
              <a:ext cx="132" cy="128"/>
            </a:xfrm>
            <a:custGeom>
              <a:avLst/>
              <a:gdLst>
                <a:gd name="T0" fmla="*/ 66 w 66"/>
                <a:gd name="T1" fmla="*/ 64 h 64"/>
                <a:gd name="T2" fmla="*/ 66 w 66"/>
                <a:gd name="T3" fmla="*/ 21 h 64"/>
                <a:gd name="T4" fmla="*/ 44 w 66"/>
                <a:gd name="T5" fmla="*/ 0 h 64"/>
                <a:gd name="T6" fmla="*/ 0 w 66"/>
                <a:gd name="T7" fmla="*/ 0 h 64"/>
                <a:gd name="T8" fmla="*/ 0 w 66"/>
                <a:gd name="T9" fmla="*/ 64 h 64"/>
                <a:gd name="T10" fmla="*/ 66 w 66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4">
                  <a:moveTo>
                    <a:pt x="66" y="64"/>
                  </a:move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6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66" y="64"/>
                  </a:lnTo>
                  <a:close/>
                </a:path>
              </a:pathLst>
            </a:custGeom>
            <a:solidFill>
              <a:srgbClr val="F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2755" y="408"/>
              <a:ext cx="4513" cy="2384"/>
            </a:xfrm>
            <a:custGeom>
              <a:avLst/>
              <a:gdLst>
                <a:gd name="T0" fmla="*/ 2207 w 2259"/>
                <a:gd name="T1" fmla="*/ 1192 h 1192"/>
                <a:gd name="T2" fmla="*/ 74 w 2259"/>
                <a:gd name="T3" fmla="*/ 1192 h 1192"/>
                <a:gd name="T4" fmla="*/ 74 w 2259"/>
                <a:gd name="T5" fmla="*/ 1184 h 1192"/>
                <a:gd name="T6" fmla="*/ 2207 w 2259"/>
                <a:gd name="T7" fmla="*/ 1184 h 1192"/>
                <a:gd name="T8" fmla="*/ 2251 w 2259"/>
                <a:gd name="T9" fmla="*/ 1140 h 1192"/>
                <a:gd name="T10" fmla="*/ 2251 w 2259"/>
                <a:gd name="T11" fmla="*/ 52 h 1192"/>
                <a:gd name="T12" fmla="*/ 2207 w 2259"/>
                <a:gd name="T13" fmla="*/ 8 h 1192"/>
                <a:gd name="T14" fmla="*/ 52 w 2259"/>
                <a:gd name="T15" fmla="*/ 8 h 1192"/>
                <a:gd name="T16" fmla="*/ 8 w 2259"/>
                <a:gd name="T17" fmla="*/ 52 h 1192"/>
                <a:gd name="T18" fmla="*/ 8 w 2259"/>
                <a:gd name="T19" fmla="*/ 1055 h 1192"/>
                <a:gd name="T20" fmla="*/ 0 w 2259"/>
                <a:gd name="T21" fmla="*/ 1055 h 1192"/>
                <a:gd name="T22" fmla="*/ 0 w 2259"/>
                <a:gd name="T23" fmla="*/ 52 h 1192"/>
                <a:gd name="T24" fmla="*/ 52 w 2259"/>
                <a:gd name="T25" fmla="*/ 0 h 1192"/>
                <a:gd name="T26" fmla="*/ 2207 w 2259"/>
                <a:gd name="T27" fmla="*/ 0 h 1192"/>
                <a:gd name="T28" fmla="*/ 2259 w 2259"/>
                <a:gd name="T29" fmla="*/ 52 h 1192"/>
                <a:gd name="T30" fmla="*/ 2259 w 2259"/>
                <a:gd name="T31" fmla="*/ 1140 h 1192"/>
                <a:gd name="T32" fmla="*/ 2207 w 2259"/>
                <a:gd name="T3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9" h="1192">
                  <a:moveTo>
                    <a:pt x="2207" y="1192"/>
                  </a:moveTo>
                  <a:cubicBezTo>
                    <a:pt x="74" y="1192"/>
                    <a:pt x="74" y="1192"/>
                    <a:pt x="74" y="1192"/>
                  </a:cubicBezTo>
                  <a:cubicBezTo>
                    <a:pt x="74" y="1184"/>
                    <a:pt x="74" y="1184"/>
                    <a:pt x="74" y="1184"/>
                  </a:cubicBezTo>
                  <a:cubicBezTo>
                    <a:pt x="2207" y="1184"/>
                    <a:pt x="2207" y="1184"/>
                    <a:pt x="2207" y="1184"/>
                  </a:cubicBezTo>
                  <a:cubicBezTo>
                    <a:pt x="2222" y="1184"/>
                    <a:pt x="2251" y="1175"/>
                    <a:pt x="2251" y="1140"/>
                  </a:cubicBezTo>
                  <a:cubicBezTo>
                    <a:pt x="2251" y="52"/>
                    <a:pt x="2251" y="52"/>
                    <a:pt x="2251" y="52"/>
                  </a:cubicBezTo>
                  <a:cubicBezTo>
                    <a:pt x="2251" y="37"/>
                    <a:pt x="2242" y="8"/>
                    <a:pt x="220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37" y="8"/>
                    <a:pt x="8" y="17"/>
                    <a:pt x="8" y="52"/>
                  </a:cubicBezTo>
                  <a:cubicBezTo>
                    <a:pt x="8" y="1055"/>
                    <a:pt x="8" y="1055"/>
                    <a:pt x="8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1"/>
                    <a:pt x="34" y="0"/>
                    <a:pt x="52" y="0"/>
                  </a:cubicBezTo>
                  <a:cubicBezTo>
                    <a:pt x="2207" y="0"/>
                    <a:pt x="2207" y="0"/>
                    <a:pt x="2207" y="0"/>
                  </a:cubicBezTo>
                  <a:cubicBezTo>
                    <a:pt x="2248" y="0"/>
                    <a:pt x="2259" y="34"/>
                    <a:pt x="2259" y="52"/>
                  </a:cubicBezTo>
                  <a:cubicBezTo>
                    <a:pt x="2259" y="1140"/>
                    <a:pt x="2259" y="1140"/>
                    <a:pt x="2259" y="1140"/>
                  </a:cubicBezTo>
                  <a:cubicBezTo>
                    <a:pt x="2259" y="1181"/>
                    <a:pt x="2225" y="1192"/>
                    <a:pt x="2207" y="1192"/>
                  </a:cubicBezTo>
                  <a:close/>
                </a:path>
              </a:pathLst>
            </a:custGeom>
            <a:solidFill>
              <a:srgbClr val="ED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65" name="Title 64"/>
          <p:cNvSpPr>
            <a:spLocks noGrp="1"/>
          </p:cNvSpPr>
          <p:nvPr>
            <p:ph type="ctrTitle" hasCustomPrompt="1"/>
          </p:nvPr>
        </p:nvSpPr>
        <p:spPr bwMode="gray">
          <a:xfrm>
            <a:off x="4694460" y="678656"/>
            <a:ext cx="6480000" cy="2556424"/>
          </a:xfrm>
          <a:prstGeom prst="rect">
            <a:avLst/>
          </a:prstGeom>
          <a:noFill/>
        </p:spPr>
        <p:txBody>
          <a:bodyPr wrap="square" lIns="0" tIns="180000" rIns="0" anchor="t" anchorCtr="0">
            <a:noAutofit/>
          </a:bodyPr>
          <a:lstStyle>
            <a:lvl1pPr algn="l">
              <a:lnSpc>
                <a:spcPct val="90000"/>
              </a:lnSpc>
              <a:defRPr sz="5200"/>
            </a:lvl1pPr>
          </a:lstStyle>
          <a:p>
            <a:r>
              <a:rPr lang="nl-NL"/>
              <a:t>Klik om een titel te maken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0619182" y="5404647"/>
            <a:ext cx="1270800" cy="1270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4694460" y="3438474"/>
            <a:ext cx="6480000" cy="371897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8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ondertitel te maken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4694460" y="3803788"/>
            <a:ext cx="6480000" cy="371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4000"/>
              </a:lnSpc>
              <a:defRPr sz="2000">
                <a:solidFill>
                  <a:srgbClr val="ED8C00"/>
                </a:solidFill>
              </a:defRPr>
            </a:lvl1pPr>
          </a:lstStyle>
          <a:p>
            <a:r>
              <a:rPr lang="nl-NL"/>
              <a:t>Den Haag • 00 maand jaar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 rot="16200000">
            <a:off x="-3345634" y="3186000"/>
            <a:ext cx="6480000" cy="108000"/>
          </a:xfrm>
        </p:spPr>
        <p:txBody>
          <a:bodyPr>
            <a:spAutoFit/>
          </a:bodyPr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r>
              <a:rPr lang="nl-NL"/>
              <a:t>PostNL voettekst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>
          <a:xfrm rot="16200000">
            <a:off x="-231635" y="6678000"/>
            <a:ext cx="252000" cy="108000"/>
          </a:xfrm>
        </p:spPr>
        <p:txBody>
          <a:bodyPr>
            <a:spAutoFit/>
          </a:bodyPr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16385" y="5597942"/>
            <a:ext cx="2367204" cy="879059"/>
          </a:xfrm>
          <a:custGeom>
            <a:avLst/>
            <a:gdLst>
              <a:gd name="connsiteX0" fmla="*/ 141375 w 2367204"/>
              <a:gd name="connsiteY0" fmla="*/ 0 h 879059"/>
              <a:gd name="connsiteX1" fmla="*/ 2225829 w 2367204"/>
              <a:gd name="connsiteY1" fmla="*/ 0 h 879059"/>
              <a:gd name="connsiteX2" fmla="*/ 2367204 w 2367204"/>
              <a:gd name="connsiteY2" fmla="*/ 141572 h 879059"/>
              <a:gd name="connsiteX3" fmla="*/ 2367204 w 2367204"/>
              <a:gd name="connsiteY3" fmla="*/ 879059 h 879059"/>
              <a:gd name="connsiteX4" fmla="*/ 141375 w 2367204"/>
              <a:gd name="connsiteY4" fmla="*/ 879059 h 879059"/>
              <a:gd name="connsiteX5" fmla="*/ 0 w 2367204"/>
              <a:gd name="connsiteY5" fmla="*/ 737488 h 879059"/>
              <a:gd name="connsiteX6" fmla="*/ 0 w 2367204"/>
              <a:gd name="connsiteY6" fmla="*/ 141572 h 879059"/>
              <a:gd name="connsiteX7" fmla="*/ 141375 w 2367204"/>
              <a:gd name="connsiteY7" fmla="*/ 0 h 87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7204" h="879059">
                <a:moveTo>
                  <a:pt x="141375" y="0"/>
                </a:moveTo>
                <a:lnTo>
                  <a:pt x="2225829" y="0"/>
                </a:lnTo>
                <a:cubicBezTo>
                  <a:pt x="2367204" y="0"/>
                  <a:pt x="2367204" y="141572"/>
                  <a:pt x="2367204" y="141572"/>
                </a:cubicBezTo>
                <a:cubicBezTo>
                  <a:pt x="2367204" y="141572"/>
                  <a:pt x="2367204" y="141572"/>
                  <a:pt x="2367204" y="879059"/>
                </a:cubicBezTo>
                <a:cubicBezTo>
                  <a:pt x="2367204" y="879059"/>
                  <a:pt x="2367204" y="879059"/>
                  <a:pt x="141375" y="879059"/>
                </a:cubicBezTo>
                <a:cubicBezTo>
                  <a:pt x="0" y="879059"/>
                  <a:pt x="0" y="737488"/>
                  <a:pt x="0" y="737488"/>
                </a:cubicBezTo>
                <a:cubicBezTo>
                  <a:pt x="0" y="737488"/>
                  <a:pt x="0" y="737488"/>
                  <a:pt x="0" y="141572"/>
                </a:cubicBezTo>
                <a:cubicBezTo>
                  <a:pt x="0" y="0"/>
                  <a:pt x="141375" y="0"/>
                  <a:pt x="141375" y="0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</p:spPr>
        <p:txBody>
          <a:bodyPr wrap="square" lIns="72000" tIns="72000" rIns="72000" bIns="72000">
            <a:noAutofit/>
          </a:bodyPr>
          <a:lstStyle>
            <a:lvl1pPr algn="ctr">
              <a:defRPr sz="1600"/>
            </a:lvl1pPr>
          </a:lstStyle>
          <a:p>
            <a:r>
              <a:rPr lang="nl-NL"/>
              <a:t>Klant logo</a:t>
            </a:r>
          </a:p>
        </p:txBody>
      </p:sp>
    </p:spTree>
    <p:extLst>
      <p:ext uri="{BB962C8B-B14F-4D97-AF65-F5344CB8AC3E}">
        <p14:creationId xmlns:p14="http://schemas.microsoft.com/office/powerpoint/2010/main" val="2394914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000" y="1663200"/>
            <a:ext cx="3168000" cy="421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000" y="1663200"/>
            <a:ext cx="3168000" cy="421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004000" y="1663200"/>
            <a:ext cx="3168000" cy="421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1020000" y="1358900"/>
            <a:ext cx="101520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</p:spTree>
    <p:extLst>
      <p:ext uri="{BB962C8B-B14F-4D97-AF65-F5344CB8AC3E}">
        <p14:creationId xmlns:p14="http://schemas.microsoft.com/office/powerpoint/2010/main" val="1716922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  <p15:guide id="2" pos="642" userDrawn="1">
          <p15:clr>
            <a:srgbClr val="FBAE40"/>
          </p15:clr>
        </p15:guide>
        <p15:guide id="3" pos="703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orient="horz" pos="822" userDrawn="1">
          <p15:clr>
            <a:srgbClr val="FBAE40"/>
          </p15:clr>
        </p15:guide>
        <p15:guide id="6" orient="horz" pos="16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s Grafi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000" y="2394000"/>
            <a:ext cx="4824000" cy="32040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000" y="2394000"/>
            <a:ext cx="4824000" cy="32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0000" y="1663200"/>
            <a:ext cx="4824000" cy="648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600"/>
            </a:lvl2pPr>
          </a:lstStyle>
          <a:p>
            <a:pPr lvl="0"/>
            <a:r>
              <a:rPr lang="nl-NL"/>
              <a:t>Klik om een titel te maken</a:t>
            </a:r>
            <a:endParaRPr lang="nl-NL" dirty="0"/>
          </a:p>
          <a:p>
            <a:pPr lvl="1"/>
            <a:r>
              <a:rPr lang="nl-NL"/>
              <a:t>Tweede niveau</a:t>
            </a:r>
            <a:endParaRPr lang="nl-NL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48000" y="1663200"/>
            <a:ext cx="4824000" cy="648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600"/>
            </a:lvl2pPr>
          </a:lstStyle>
          <a:p>
            <a:pPr lvl="0"/>
            <a:r>
              <a:rPr lang="nl-NL"/>
              <a:t>Klik om een titel te maken</a:t>
            </a:r>
            <a:endParaRPr lang="nl-NL" dirty="0"/>
          </a:p>
          <a:p>
            <a:pPr lvl="1"/>
            <a:r>
              <a:rPr lang="nl-NL"/>
              <a:t>Tweede niveau</a:t>
            </a:r>
            <a:endParaRPr lang="nl-NL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20000" y="5691600"/>
            <a:ext cx="4824000" cy="18466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348000" y="5691600"/>
            <a:ext cx="4824000" cy="18466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16" name="Line 6"/>
          <p:cNvSpPr>
            <a:spLocks noChangeShapeType="1"/>
          </p:cNvSpPr>
          <p:nvPr userDrawn="1"/>
        </p:nvSpPr>
        <p:spPr bwMode="auto">
          <a:xfrm>
            <a:off x="1020000" y="1358900"/>
            <a:ext cx="101520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</p:spTree>
    <p:extLst>
      <p:ext uri="{BB962C8B-B14F-4D97-AF65-F5344CB8AC3E}">
        <p14:creationId xmlns:p14="http://schemas.microsoft.com/office/powerpoint/2010/main" val="956607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82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links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000" y="2394354"/>
            <a:ext cx="4824000" cy="3204000"/>
          </a:xfrm>
        </p:spPr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0000" y="1663200"/>
            <a:ext cx="4824000" cy="648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600"/>
            </a:lvl2pPr>
          </a:lstStyle>
          <a:p>
            <a:pPr lvl="0"/>
            <a:r>
              <a:rPr lang="nl-NL"/>
              <a:t>Klik om een kop te maken</a:t>
            </a:r>
            <a:endParaRPr lang="nl-NL" dirty="0"/>
          </a:p>
          <a:p>
            <a:pPr lvl="1"/>
            <a:r>
              <a:rPr lang="nl-NL"/>
              <a:t>Tweede niveau</a:t>
            </a:r>
            <a:endParaRPr lang="nl-NL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348000" y="1663200"/>
            <a:ext cx="4824000" cy="421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20000" y="5690534"/>
            <a:ext cx="4824000" cy="18466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15" name="Line 6"/>
          <p:cNvSpPr>
            <a:spLocks noChangeShapeType="1"/>
          </p:cNvSpPr>
          <p:nvPr userDrawn="1"/>
        </p:nvSpPr>
        <p:spPr bwMode="auto">
          <a:xfrm>
            <a:off x="1020000" y="1358900"/>
            <a:ext cx="101520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020000" y="260350"/>
            <a:ext cx="10152000" cy="103023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</p:spTree>
    <p:extLst>
      <p:ext uri="{BB962C8B-B14F-4D97-AF65-F5344CB8AC3E}">
        <p14:creationId xmlns:p14="http://schemas.microsoft.com/office/powerpoint/2010/main" val="2528954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3702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orient="horz" pos="822">
          <p15:clr>
            <a:srgbClr val="FBAE40"/>
          </p15:clr>
        </p15:guide>
        <p15:guide id="6" orient="horz" pos="16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, grafie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000" y="2398867"/>
            <a:ext cx="4824000" cy="3204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348000" y="1663200"/>
            <a:ext cx="4824000" cy="6480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600"/>
            </a:lvl2pPr>
          </a:lstStyle>
          <a:p>
            <a:pPr lvl="0"/>
            <a:r>
              <a:rPr lang="nl-NL"/>
              <a:t>Klik om een kop te maken</a:t>
            </a:r>
            <a:endParaRPr lang="nl-NL" dirty="0"/>
          </a:p>
          <a:p>
            <a:pPr lvl="1"/>
            <a:r>
              <a:rPr lang="nl-NL"/>
              <a:t>Tweede niveau</a:t>
            </a:r>
            <a:endParaRPr lang="nl-NL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20000" y="1663200"/>
            <a:ext cx="4824000" cy="421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348000" y="5690534"/>
            <a:ext cx="4824000" cy="18466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200" b="0">
                <a:solidFill>
                  <a:schemeClr val="tx2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020000" y="260350"/>
            <a:ext cx="10152000" cy="103023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14" name="Line 6"/>
          <p:cNvSpPr>
            <a:spLocks noChangeShapeType="1"/>
          </p:cNvSpPr>
          <p:nvPr userDrawn="1"/>
        </p:nvSpPr>
        <p:spPr bwMode="auto">
          <a:xfrm>
            <a:off x="1020000" y="1358900"/>
            <a:ext cx="101520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</p:spTree>
    <p:extLst>
      <p:ext uri="{BB962C8B-B14F-4D97-AF65-F5344CB8AC3E}">
        <p14:creationId xmlns:p14="http://schemas.microsoft.com/office/powerpoint/2010/main" val="3514642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>
          <p15:clr>
            <a:srgbClr val="FBAE40"/>
          </p15:clr>
        </p15:guide>
        <p15:guide id="2" orient="horz" pos="164">
          <p15:clr>
            <a:srgbClr val="FBAE40"/>
          </p15:clr>
        </p15:guide>
        <p15:guide id="3" orient="horz" pos="1049">
          <p15:clr>
            <a:srgbClr val="FBAE40"/>
          </p15:clr>
        </p15:guide>
        <p15:guide id="4" orient="horz" pos="822">
          <p15:clr>
            <a:srgbClr val="FBAE40"/>
          </p15:clr>
        </p15:guide>
        <p15:guide id="5" pos="642">
          <p15:clr>
            <a:srgbClr val="FBAE40"/>
          </p15:clr>
        </p15:guide>
        <p15:guide id="6" pos="70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  <p:sp>
        <p:nvSpPr>
          <p:cNvPr id="13" name="Line 6"/>
          <p:cNvSpPr>
            <a:spLocks noChangeShapeType="1"/>
          </p:cNvSpPr>
          <p:nvPr userDrawn="1"/>
        </p:nvSpPr>
        <p:spPr bwMode="auto">
          <a:xfrm>
            <a:off x="1020000" y="1358900"/>
            <a:ext cx="101520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</p:spTree>
    <p:extLst>
      <p:ext uri="{BB962C8B-B14F-4D97-AF65-F5344CB8AC3E}">
        <p14:creationId xmlns:p14="http://schemas.microsoft.com/office/powerpoint/2010/main" val="91836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  <p15:guide id="3" pos="642" userDrawn="1">
          <p15:clr>
            <a:srgbClr val="FBAE40"/>
          </p15:clr>
        </p15:guide>
        <p15:guide id="4" pos="7038" userDrawn="1">
          <p15:clr>
            <a:srgbClr val="FBAE40"/>
          </p15:clr>
        </p15:guide>
        <p15:guide id="5" orient="horz" pos="3702" userDrawn="1">
          <p15:clr>
            <a:srgbClr val="FBAE40"/>
          </p15:clr>
        </p15:guide>
        <p15:guide id="6" orient="horz" pos="104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</p:spTree>
    <p:extLst>
      <p:ext uri="{BB962C8B-B14F-4D97-AF65-F5344CB8AC3E}">
        <p14:creationId xmlns:p14="http://schemas.microsoft.com/office/powerpoint/2010/main" val="1265460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3175" y="1299028"/>
            <a:ext cx="12188825" cy="4577897"/>
          </a:xfrm>
          <a:prstGeom prst="rect">
            <a:avLst/>
          </a:prstGeom>
          <a:solidFill>
            <a:srgbClr val="F3F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Media Placeholder 18"/>
          <p:cNvSpPr>
            <a:spLocks noGrp="1"/>
          </p:cNvSpPr>
          <p:nvPr>
            <p:ph type="media" sz="quarter" idx="13" hasCustomPrompt="1"/>
          </p:nvPr>
        </p:nvSpPr>
        <p:spPr>
          <a:xfrm>
            <a:off x="3175" y="1299028"/>
            <a:ext cx="12188825" cy="4577897"/>
          </a:xfrm>
        </p:spPr>
        <p:txBody>
          <a:bodyPr lIns="360000" tIns="360000" rIns="360000" bIns="360000"/>
          <a:lstStyle>
            <a:lvl1pPr>
              <a:defRPr/>
            </a:lvl1pPr>
          </a:lstStyle>
          <a:p>
            <a:r>
              <a:rPr lang="nl-NL"/>
              <a:t>Video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</p:spTree>
    <p:extLst>
      <p:ext uri="{BB962C8B-B14F-4D97-AF65-F5344CB8AC3E}">
        <p14:creationId xmlns:p14="http://schemas.microsoft.com/office/powerpoint/2010/main" val="270725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  <p15:guide id="3" orient="horz" pos="37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enster linksboven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8"/>
          <p:cNvGrpSpPr>
            <a:grpSpLocks noChangeAspect="1"/>
          </p:cNvGrpSpPr>
          <p:nvPr userDrawn="1"/>
        </p:nvGrpSpPr>
        <p:grpSpPr bwMode="auto">
          <a:xfrm flipH="1">
            <a:off x="646112" y="647700"/>
            <a:ext cx="7334250" cy="3962400"/>
            <a:chOff x="2648" y="408"/>
            <a:chExt cx="4620" cy="2496"/>
          </a:xfrm>
        </p:grpSpPr>
        <p:sp>
          <p:nvSpPr>
            <p:cNvPr id="12" name="Freeform 19"/>
            <p:cNvSpPr>
              <a:spLocks/>
            </p:cNvSpPr>
            <p:nvPr userDrawn="1"/>
          </p:nvSpPr>
          <p:spPr bwMode="auto">
            <a:xfrm>
              <a:off x="2771" y="424"/>
              <a:ext cx="4481" cy="2352"/>
            </a:xfrm>
            <a:custGeom>
              <a:avLst/>
              <a:gdLst>
                <a:gd name="T0" fmla="*/ 0 w 2243"/>
                <a:gd name="T1" fmla="*/ 1176 h 1176"/>
                <a:gd name="T2" fmla="*/ 2203 w 2243"/>
                <a:gd name="T3" fmla="*/ 1176 h 1176"/>
                <a:gd name="T4" fmla="*/ 2243 w 2243"/>
                <a:gd name="T5" fmla="*/ 1140 h 1176"/>
                <a:gd name="T6" fmla="*/ 2243 w 2243"/>
                <a:gd name="T7" fmla="*/ 44 h 1176"/>
                <a:gd name="T8" fmla="*/ 2203 w 2243"/>
                <a:gd name="T9" fmla="*/ 0 h 1176"/>
                <a:gd name="T10" fmla="*/ 48 w 2243"/>
                <a:gd name="T11" fmla="*/ 0 h 1176"/>
                <a:gd name="T12" fmla="*/ 0 w 2243"/>
                <a:gd name="T13" fmla="*/ 44 h 1176"/>
                <a:gd name="T14" fmla="*/ 0 w 2243"/>
                <a:gd name="T15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3" h="1176">
                  <a:moveTo>
                    <a:pt x="0" y="1176"/>
                  </a:moveTo>
                  <a:cubicBezTo>
                    <a:pt x="2203" y="1176"/>
                    <a:pt x="2203" y="1176"/>
                    <a:pt x="2203" y="1176"/>
                  </a:cubicBezTo>
                  <a:cubicBezTo>
                    <a:pt x="2220" y="1176"/>
                    <a:pt x="2243" y="1162"/>
                    <a:pt x="2243" y="1140"/>
                  </a:cubicBezTo>
                  <a:cubicBezTo>
                    <a:pt x="2243" y="44"/>
                    <a:pt x="2243" y="44"/>
                    <a:pt x="2243" y="44"/>
                  </a:cubicBezTo>
                  <a:cubicBezTo>
                    <a:pt x="2243" y="27"/>
                    <a:pt x="2241" y="0"/>
                    <a:pt x="220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0" y="6"/>
                    <a:pt x="0" y="44"/>
                  </a:cubicBezTo>
                  <a:lnTo>
                    <a:pt x="0" y="1176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20"/>
            <p:cNvSpPr>
              <a:spLocks/>
            </p:cNvSpPr>
            <p:nvPr userDrawn="1"/>
          </p:nvSpPr>
          <p:spPr bwMode="auto">
            <a:xfrm>
              <a:off x="2648" y="2648"/>
              <a:ext cx="255" cy="256"/>
            </a:xfrm>
            <a:custGeom>
              <a:avLst/>
              <a:gdLst>
                <a:gd name="T0" fmla="*/ 106 w 128"/>
                <a:gd name="T1" fmla="*/ 128 h 128"/>
                <a:gd name="T2" fmla="*/ 128 w 128"/>
                <a:gd name="T3" fmla="*/ 107 h 128"/>
                <a:gd name="T4" fmla="*/ 128 w 128"/>
                <a:gd name="T5" fmla="*/ 21 h 128"/>
                <a:gd name="T6" fmla="*/ 106 w 128"/>
                <a:gd name="T7" fmla="*/ 0 h 128"/>
                <a:gd name="T8" fmla="*/ 21 w 128"/>
                <a:gd name="T9" fmla="*/ 0 h 128"/>
                <a:gd name="T10" fmla="*/ 0 w 128"/>
                <a:gd name="T11" fmla="*/ 21 h 128"/>
                <a:gd name="T12" fmla="*/ 0 w 128"/>
                <a:gd name="T13" fmla="*/ 128 h 128"/>
                <a:gd name="T14" fmla="*/ 106 w 128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106" y="128"/>
                  </a:moveTo>
                  <a:cubicBezTo>
                    <a:pt x="106" y="128"/>
                    <a:pt x="128" y="128"/>
                    <a:pt x="128" y="107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0"/>
                    <a:pt x="10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0" y="0"/>
                    <a:pt x="0" y="21"/>
                  </a:cubicBezTo>
                  <a:cubicBezTo>
                    <a:pt x="0" y="128"/>
                    <a:pt x="0" y="128"/>
                    <a:pt x="0" y="128"/>
                  </a:cubicBezTo>
                  <a:lnTo>
                    <a:pt x="106" y="128"/>
                  </a:lnTo>
                  <a:close/>
                </a:path>
              </a:pathLst>
            </a:custGeom>
            <a:solidFill>
              <a:srgbClr val="ED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21"/>
            <p:cNvSpPr>
              <a:spLocks/>
            </p:cNvSpPr>
            <p:nvPr userDrawn="1"/>
          </p:nvSpPr>
          <p:spPr bwMode="auto">
            <a:xfrm>
              <a:off x="2771" y="2648"/>
              <a:ext cx="132" cy="128"/>
            </a:xfrm>
            <a:custGeom>
              <a:avLst/>
              <a:gdLst>
                <a:gd name="T0" fmla="*/ 66 w 66"/>
                <a:gd name="T1" fmla="*/ 64 h 64"/>
                <a:gd name="T2" fmla="*/ 66 w 66"/>
                <a:gd name="T3" fmla="*/ 21 h 64"/>
                <a:gd name="T4" fmla="*/ 44 w 66"/>
                <a:gd name="T5" fmla="*/ 0 h 64"/>
                <a:gd name="T6" fmla="*/ 0 w 66"/>
                <a:gd name="T7" fmla="*/ 0 h 64"/>
                <a:gd name="T8" fmla="*/ 0 w 66"/>
                <a:gd name="T9" fmla="*/ 64 h 64"/>
                <a:gd name="T10" fmla="*/ 66 w 66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4">
                  <a:moveTo>
                    <a:pt x="66" y="64"/>
                  </a:move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6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66" y="64"/>
                  </a:lnTo>
                  <a:close/>
                </a:path>
              </a:pathLst>
            </a:custGeom>
            <a:solidFill>
              <a:srgbClr val="F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22"/>
            <p:cNvSpPr>
              <a:spLocks/>
            </p:cNvSpPr>
            <p:nvPr userDrawn="1"/>
          </p:nvSpPr>
          <p:spPr bwMode="auto">
            <a:xfrm>
              <a:off x="2755" y="408"/>
              <a:ext cx="4513" cy="2384"/>
            </a:xfrm>
            <a:custGeom>
              <a:avLst/>
              <a:gdLst>
                <a:gd name="T0" fmla="*/ 2207 w 2259"/>
                <a:gd name="T1" fmla="*/ 1192 h 1192"/>
                <a:gd name="T2" fmla="*/ 74 w 2259"/>
                <a:gd name="T3" fmla="*/ 1192 h 1192"/>
                <a:gd name="T4" fmla="*/ 74 w 2259"/>
                <a:gd name="T5" fmla="*/ 1184 h 1192"/>
                <a:gd name="T6" fmla="*/ 2207 w 2259"/>
                <a:gd name="T7" fmla="*/ 1184 h 1192"/>
                <a:gd name="T8" fmla="*/ 2251 w 2259"/>
                <a:gd name="T9" fmla="*/ 1140 h 1192"/>
                <a:gd name="T10" fmla="*/ 2251 w 2259"/>
                <a:gd name="T11" fmla="*/ 52 h 1192"/>
                <a:gd name="T12" fmla="*/ 2207 w 2259"/>
                <a:gd name="T13" fmla="*/ 8 h 1192"/>
                <a:gd name="T14" fmla="*/ 52 w 2259"/>
                <a:gd name="T15" fmla="*/ 8 h 1192"/>
                <a:gd name="T16" fmla="*/ 8 w 2259"/>
                <a:gd name="T17" fmla="*/ 52 h 1192"/>
                <a:gd name="T18" fmla="*/ 8 w 2259"/>
                <a:gd name="T19" fmla="*/ 1055 h 1192"/>
                <a:gd name="T20" fmla="*/ 0 w 2259"/>
                <a:gd name="T21" fmla="*/ 1055 h 1192"/>
                <a:gd name="T22" fmla="*/ 0 w 2259"/>
                <a:gd name="T23" fmla="*/ 52 h 1192"/>
                <a:gd name="T24" fmla="*/ 52 w 2259"/>
                <a:gd name="T25" fmla="*/ 0 h 1192"/>
                <a:gd name="T26" fmla="*/ 2207 w 2259"/>
                <a:gd name="T27" fmla="*/ 0 h 1192"/>
                <a:gd name="T28" fmla="*/ 2259 w 2259"/>
                <a:gd name="T29" fmla="*/ 52 h 1192"/>
                <a:gd name="T30" fmla="*/ 2259 w 2259"/>
                <a:gd name="T31" fmla="*/ 1140 h 1192"/>
                <a:gd name="T32" fmla="*/ 2207 w 2259"/>
                <a:gd name="T3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9" h="1192">
                  <a:moveTo>
                    <a:pt x="2207" y="1192"/>
                  </a:moveTo>
                  <a:cubicBezTo>
                    <a:pt x="74" y="1192"/>
                    <a:pt x="74" y="1192"/>
                    <a:pt x="74" y="1192"/>
                  </a:cubicBezTo>
                  <a:cubicBezTo>
                    <a:pt x="74" y="1184"/>
                    <a:pt x="74" y="1184"/>
                    <a:pt x="74" y="1184"/>
                  </a:cubicBezTo>
                  <a:cubicBezTo>
                    <a:pt x="2207" y="1184"/>
                    <a:pt x="2207" y="1184"/>
                    <a:pt x="2207" y="1184"/>
                  </a:cubicBezTo>
                  <a:cubicBezTo>
                    <a:pt x="2222" y="1184"/>
                    <a:pt x="2251" y="1175"/>
                    <a:pt x="2251" y="1140"/>
                  </a:cubicBezTo>
                  <a:cubicBezTo>
                    <a:pt x="2251" y="52"/>
                    <a:pt x="2251" y="52"/>
                    <a:pt x="2251" y="52"/>
                  </a:cubicBezTo>
                  <a:cubicBezTo>
                    <a:pt x="2251" y="37"/>
                    <a:pt x="2242" y="8"/>
                    <a:pt x="220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37" y="8"/>
                    <a:pt x="8" y="17"/>
                    <a:pt x="8" y="52"/>
                  </a:cubicBezTo>
                  <a:cubicBezTo>
                    <a:pt x="8" y="1055"/>
                    <a:pt x="8" y="1055"/>
                    <a:pt x="8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1"/>
                    <a:pt x="34" y="0"/>
                    <a:pt x="52" y="0"/>
                  </a:cubicBezTo>
                  <a:cubicBezTo>
                    <a:pt x="2207" y="0"/>
                    <a:pt x="2207" y="0"/>
                    <a:pt x="2207" y="0"/>
                  </a:cubicBezTo>
                  <a:cubicBezTo>
                    <a:pt x="2248" y="0"/>
                    <a:pt x="2259" y="34"/>
                    <a:pt x="2259" y="52"/>
                  </a:cubicBezTo>
                  <a:cubicBezTo>
                    <a:pt x="2259" y="1140"/>
                    <a:pt x="2259" y="1140"/>
                    <a:pt x="2259" y="1140"/>
                  </a:cubicBezTo>
                  <a:cubicBezTo>
                    <a:pt x="2259" y="1181"/>
                    <a:pt x="2225" y="1192"/>
                    <a:pt x="2207" y="1192"/>
                  </a:cubicBezTo>
                  <a:close/>
                </a:path>
              </a:pathLst>
            </a:custGeom>
            <a:solidFill>
              <a:srgbClr val="ED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65" name="Title 64"/>
          <p:cNvSpPr>
            <a:spLocks noGrp="1"/>
          </p:cNvSpPr>
          <p:nvPr>
            <p:ph type="ctrTitle" hasCustomPrompt="1"/>
          </p:nvPr>
        </p:nvSpPr>
        <p:spPr bwMode="gray">
          <a:xfrm flipH="1">
            <a:off x="957484" y="678656"/>
            <a:ext cx="6480000" cy="2556424"/>
          </a:xfrm>
          <a:prstGeom prst="rect">
            <a:avLst/>
          </a:prstGeom>
          <a:noFill/>
        </p:spPr>
        <p:txBody>
          <a:bodyPr wrap="square" lIns="0" tIns="180000" rIns="0" anchor="t" anchorCtr="0">
            <a:noAutofit/>
          </a:bodyPr>
          <a:lstStyle>
            <a:lvl1pPr algn="l">
              <a:lnSpc>
                <a:spcPct val="90000"/>
              </a:lnSpc>
              <a:defRPr sz="5200"/>
            </a:lvl1pPr>
          </a:lstStyle>
          <a:p>
            <a:r>
              <a:rPr lang="nl-NL"/>
              <a:t>Klik om een titel te maken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0619182" y="5404647"/>
            <a:ext cx="1270800" cy="1270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957484" y="3438474"/>
            <a:ext cx="6480000" cy="371897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8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ondertitel te maken</a:t>
            </a: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1"/>
          </p:nvPr>
        </p:nvSpPr>
        <p:spPr>
          <a:xfrm>
            <a:off x="957484" y="3803788"/>
            <a:ext cx="6480000" cy="371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4000"/>
              </a:lnSpc>
              <a:defRPr sz="2000">
                <a:solidFill>
                  <a:srgbClr val="ED8C00"/>
                </a:solidFill>
              </a:defRPr>
            </a:lvl1pPr>
          </a:lstStyle>
          <a:p>
            <a:r>
              <a:rPr lang="nl-NL"/>
              <a:t>Den Haag • 00 maand jaar</a:t>
            </a:r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12"/>
          </p:nvPr>
        </p:nvSpPr>
        <p:spPr>
          <a:xfrm rot="16200000">
            <a:off x="-3345634" y="3186000"/>
            <a:ext cx="6480000" cy="108000"/>
          </a:xfrm>
        </p:spPr>
        <p:txBody>
          <a:bodyPr>
            <a:spAutoFit/>
          </a:bodyPr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r>
              <a:rPr lang="nl-NL"/>
              <a:t>PostNL voettekst</a:t>
            </a:r>
          </a:p>
        </p:txBody>
      </p:sp>
      <p:sp>
        <p:nvSpPr>
          <p:cNvPr id="21" name="Slide Number Placeholder 9"/>
          <p:cNvSpPr>
            <a:spLocks noGrp="1"/>
          </p:cNvSpPr>
          <p:nvPr>
            <p:ph type="sldNum" sz="quarter" idx="13"/>
          </p:nvPr>
        </p:nvSpPr>
        <p:spPr>
          <a:xfrm rot="16200000">
            <a:off x="-231635" y="6678000"/>
            <a:ext cx="252000" cy="108000"/>
          </a:xfrm>
        </p:spPr>
        <p:txBody>
          <a:bodyPr>
            <a:spAutoFit/>
          </a:bodyPr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36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enster linksonder">
    <p:bg>
      <p:bgPr>
        <a:solidFill>
          <a:srgbClr val="ADB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8"/>
          <p:cNvGrpSpPr>
            <a:grpSpLocks noChangeAspect="1"/>
          </p:cNvGrpSpPr>
          <p:nvPr userDrawn="1"/>
        </p:nvGrpSpPr>
        <p:grpSpPr bwMode="auto">
          <a:xfrm flipH="1" flipV="1">
            <a:off x="646112" y="2203450"/>
            <a:ext cx="7334250" cy="3962400"/>
            <a:chOff x="2648" y="408"/>
            <a:chExt cx="4620" cy="2496"/>
          </a:xfrm>
        </p:grpSpPr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2771" y="424"/>
              <a:ext cx="4481" cy="2352"/>
            </a:xfrm>
            <a:custGeom>
              <a:avLst/>
              <a:gdLst>
                <a:gd name="T0" fmla="*/ 0 w 2243"/>
                <a:gd name="T1" fmla="*/ 1176 h 1176"/>
                <a:gd name="T2" fmla="*/ 2203 w 2243"/>
                <a:gd name="T3" fmla="*/ 1176 h 1176"/>
                <a:gd name="T4" fmla="*/ 2243 w 2243"/>
                <a:gd name="T5" fmla="*/ 1140 h 1176"/>
                <a:gd name="T6" fmla="*/ 2243 w 2243"/>
                <a:gd name="T7" fmla="*/ 44 h 1176"/>
                <a:gd name="T8" fmla="*/ 2203 w 2243"/>
                <a:gd name="T9" fmla="*/ 0 h 1176"/>
                <a:gd name="T10" fmla="*/ 48 w 2243"/>
                <a:gd name="T11" fmla="*/ 0 h 1176"/>
                <a:gd name="T12" fmla="*/ 0 w 2243"/>
                <a:gd name="T13" fmla="*/ 44 h 1176"/>
                <a:gd name="T14" fmla="*/ 0 w 2243"/>
                <a:gd name="T15" fmla="*/ 1176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43" h="1176">
                  <a:moveTo>
                    <a:pt x="0" y="1176"/>
                  </a:moveTo>
                  <a:cubicBezTo>
                    <a:pt x="2203" y="1176"/>
                    <a:pt x="2203" y="1176"/>
                    <a:pt x="2203" y="1176"/>
                  </a:cubicBezTo>
                  <a:cubicBezTo>
                    <a:pt x="2220" y="1176"/>
                    <a:pt x="2243" y="1162"/>
                    <a:pt x="2243" y="1140"/>
                  </a:cubicBezTo>
                  <a:cubicBezTo>
                    <a:pt x="2243" y="44"/>
                    <a:pt x="2243" y="44"/>
                    <a:pt x="2243" y="44"/>
                  </a:cubicBezTo>
                  <a:cubicBezTo>
                    <a:pt x="2243" y="27"/>
                    <a:pt x="2241" y="0"/>
                    <a:pt x="220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0" y="6"/>
                    <a:pt x="0" y="44"/>
                  </a:cubicBezTo>
                  <a:lnTo>
                    <a:pt x="0" y="1176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20"/>
            <p:cNvSpPr>
              <a:spLocks/>
            </p:cNvSpPr>
            <p:nvPr userDrawn="1"/>
          </p:nvSpPr>
          <p:spPr bwMode="auto">
            <a:xfrm>
              <a:off x="2648" y="2648"/>
              <a:ext cx="255" cy="256"/>
            </a:xfrm>
            <a:custGeom>
              <a:avLst/>
              <a:gdLst>
                <a:gd name="T0" fmla="*/ 106 w 128"/>
                <a:gd name="T1" fmla="*/ 128 h 128"/>
                <a:gd name="T2" fmla="*/ 128 w 128"/>
                <a:gd name="T3" fmla="*/ 107 h 128"/>
                <a:gd name="T4" fmla="*/ 128 w 128"/>
                <a:gd name="T5" fmla="*/ 21 h 128"/>
                <a:gd name="T6" fmla="*/ 106 w 128"/>
                <a:gd name="T7" fmla="*/ 0 h 128"/>
                <a:gd name="T8" fmla="*/ 21 w 128"/>
                <a:gd name="T9" fmla="*/ 0 h 128"/>
                <a:gd name="T10" fmla="*/ 0 w 128"/>
                <a:gd name="T11" fmla="*/ 21 h 128"/>
                <a:gd name="T12" fmla="*/ 0 w 128"/>
                <a:gd name="T13" fmla="*/ 128 h 128"/>
                <a:gd name="T14" fmla="*/ 106 w 128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28">
                  <a:moveTo>
                    <a:pt x="106" y="128"/>
                  </a:moveTo>
                  <a:cubicBezTo>
                    <a:pt x="106" y="128"/>
                    <a:pt x="128" y="128"/>
                    <a:pt x="128" y="107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0"/>
                    <a:pt x="106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0" y="0"/>
                    <a:pt x="0" y="21"/>
                  </a:cubicBezTo>
                  <a:cubicBezTo>
                    <a:pt x="0" y="128"/>
                    <a:pt x="0" y="128"/>
                    <a:pt x="0" y="128"/>
                  </a:cubicBezTo>
                  <a:lnTo>
                    <a:pt x="106" y="128"/>
                  </a:lnTo>
                  <a:close/>
                </a:path>
              </a:pathLst>
            </a:custGeom>
            <a:solidFill>
              <a:srgbClr val="ED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21"/>
            <p:cNvSpPr>
              <a:spLocks/>
            </p:cNvSpPr>
            <p:nvPr userDrawn="1"/>
          </p:nvSpPr>
          <p:spPr bwMode="auto">
            <a:xfrm>
              <a:off x="2771" y="2648"/>
              <a:ext cx="132" cy="128"/>
            </a:xfrm>
            <a:custGeom>
              <a:avLst/>
              <a:gdLst>
                <a:gd name="T0" fmla="*/ 66 w 66"/>
                <a:gd name="T1" fmla="*/ 64 h 64"/>
                <a:gd name="T2" fmla="*/ 66 w 66"/>
                <a:gd name="T3" fmla="*/ 21 h 64"/>
                <a:gd name="T4" fmla="*/ 44 w 66"/>
                <a:gd name="T5" fmla="*/ 0 h 64"/>
                <a:gd name="T6" fmla="*/ 0 w 66"/>
                <a:gd name="T7" fmla="*/ 0 h 64"/>
                <a:gd name="T8" fmla="*/ 0 w 66"/>
                <a:gd name="T9" fmla="*/ 64 h 64"/>
                <a:gd name="T10" fmla="*/ 66 w 66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4">
                  <a:moveTo>
                    <a:pt x="66" y="64"/>
                  </a:moveTo>
                  <a:cubicBezTo>
                    <a:pt x="66" y="21"/>
                    <a:pt x="66" y="21"/>
                    <a:pt x="66" y="21"/>
                  </a:cubicBezTo>
                  <a:cubicBezTo>
                    <a:pt x="66" y="21"/>
                    <a:pt x="66" y="0"/>
                    <a:pt x="4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66" y="64"/>
                  </a:lnTo>
                  <a:close/>
                </a:path>
              </a:pathLst>
            </a:custGeom>
            <a:solidFill>
              <a:srgbClr val="F6C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22"/>
            <p:cNvSpPr>
              <a:spLocks/>
            </p:cNvSpPr>
            <p:nvPr userDrawn="1"/>
          </p:nvSpPr>
          <p:spPr bwMode="auto">
            <a:xfrm>
              <a:off x="2755" y="408"/>
              <a:ext cx="4513" cy="2384"/>
            </a:xfrm>
            <a:custGeom>
              <a:avLst/>
              <a:gdLst>
                <a:gd name="T0" fmla="*/ 2207 w 2259"/>
                <a:gd name="T1" fmla="*/ 1192 h 1192"/>
                <a:gd name="T2" fmla="*/ 74 w 2259"/>
                <a:gd name="T3" fmla="*/ 1192 h 1192"/>
                <a:gd name="T4" fmla="*/ 74 w 2259"/>
                <a:gd name="T5" fmla="*/ 1184 h 1192"/>
                <a:gd name="T6" fmla="*/ 2207 w 2259"/>
                <a:gd name="T7" fmla="*/ 1184 h 1192"/>
                <a:gd name="T8" fmla="*/ 2251 w 2259"/>
                <a:gd name="T9" fmla="*/ 1140 h 1192"/>
                <a:gd name="T10" fmla="*/ 2251 w 2259"/>
                <a:gd name="T11" fmla="*/ 52 h 1192"/>
                <a:gd name="T12" fmla="*/ 2207 w 2259"/>
                <a:gd name="T13" fmla="*/ 8 h 1192"/>
                <a:gd name="T14" fmla="*/ 52 w 2259"/>
                <a:gd name="T15" fmla="*/ 8 h 1192"/>
                <a:gd name="T16" fmla="*/ 8 w 2259"/>
                <a:gd name="T17" fmla="*/ 52 h 1192"/>
                <a:gd name="T18" fmla="*/ 8 w 2259"/>
                <a:gd name="T19" fmla="*/ 1055 h 1192"/>
                <a:gd name="T20" fmla="*/ 0 w 2259"/>
                <a:gd name="T21" fmla="*/ 1055 h 1192"/>
                <a:gd name="T22" fmla="*/ 0 w 2259"/>
                <a:gd name="T23" fmla="*/ 52 h 1192"/>
                <a:gd name="T24" fmla="*/ 52 w 2259"/>
                <a:gd name="T25" fmla="*/ 0 h 1192"/>
                <a:gd name="T26" fmla="*/ 2207 w 2259"/>
                <a:gd name="T27" fmla="*/ 0 h 1192"/>
                <a:gd name="T28" fmla="*/ 2259 w 2259"/>
                <a:gd name="T29" fmla="*/ 52 h 1192"/>
                <a:gd name="T30" fmla="*/ 2259 w 2259"/>
                <a:gd name="T31" fmla="*/ 1140 h 1192"/>
                <a:gd name="T32" fmla="*/ 2207 w 2259"/>
                <a:gd name="T3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9" h="1192">
                  <a:moveTo>
                    <a:pt x="2207" y="1192"/>
                  </a:moveTo>
                  <a:cubicBezTo>
                    <a:pt x="74" y="1192"/>
                    <a:pt x="74" y="1192"/>
                    <a:pt x="74" y="1192"/>
                  </a:cubicBezTo>
                  <a:cubicBezTo>
                    <a:pt x="74" y="1184"/>
                    <a:pt x="74" y="1184"/>
                    <a:pt x="74" y="1184"/>
                  </a:cubicBezTo>
                  <a:cubicBezTo>
                    <a:pt x="2207" y="1184"/>
                    <a:pt x="2207" y="1184"/>
                    <a:pt x="2207" y="1184"/>
                  </a:cubicBezTo>
                  <a:cubicBezTo>
                    <a:pt x="2222" y="1184"/>
                    <a:pt x="2251" y="1175"/>
                    <a:pt x="2251" y="1140"/>
                  </a:cubicBezTo>
                  <a:cubicBezTo>
                    <a:pt x="2251" y="52"/>
                    <a:pt x="2251" y="52"/>
                    <a:pt x="2251" y="52"/>
                  </a:cubicBezTo>
                  <a:cubicBezTo>
                    <a:pt x="2251" y="37"/>
                    <a:pt x="2242" y="8"/>
                    <a:pt x="2207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37" y="8"/>
                    <a:pt x="8" y="17"/>
                    <a:pt x="8" y="52"/>
                  </a:cubicBezTo>
                  <a:cubicBezTo>
                    <a:pt x="8" y="1055"/>
                    <a:pt x="8" y="1055"/>
                    <a:pt x="8" y="1055"/>
                  </a:cubicBezTo>
                  <a:cubicBezTo>
                    <a:pt x="0" y="1055"/>
                    <a:pt x="0" y="1055"/>
                    <a:pt x="0" y="1055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1"/>
                    <a:pt x="34" y="0"/>
                    <a:pt x="52" y="0"/>
                  </a:cubicBezTo>
                  <a:cubicBezTo>
                    <a:pt x="2207" y="0"/>
                    <a:pt x="2207" y="0"/>
                    <a:pt x="2207" y="0"/>
                  </a:cubicBezTo>
                  <a:cubicBezTo>
                    <a:pt x="2248" y="0"/>
                    <a:pt x="2259" y="34"/>
                    <a:pt x="2259" y="52"/>
                  </a:cubicBezTo>
                  <a:cubicBezTo>
                    <a:pt x="2259" y="1140"/>
                    <a:pt x="2259" y="1140"/>
                    <a:pt x="2259" y="1140"/>
                  </a:cubicBezTo>
                  <a:cubicBezTo>
                    <a:pt x="2259" y="1181"/>
                    <a:pt x="2225" y="1192"/>
                    <a:pt x="2207" y="1192"/>
                  </a:cubicBezTo>
                  <a:close/>
                </a:path>
              </a:pathLst>
            </a:custGeom>
            <a:solidFill>
              <a:srgbClr val="ED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tle 11"/>
          <p:cNvSpPr>
            <a:spLocks noGrp="1"/>
          </p:cNvSpPr>
          <p:nvPr>
            <p:ph type="ctrTitle" hasCustomPrompt="1"/>
          </p:nvPr>
        </p:nvSpPr>
        <p:spPr bwMode="gray">
          <a:xfrm flipH="1">
            <a:off x="957485" y="2412206"/>
            <a:ext cx="6480000" cy="2556424"/>
          </a:xfrm>
          <a:prstGeom prst="rect">
            <a:avLst/>
          </a:prstGeom>
          <a:noFill/>
        </p:spPr>
        <p:txBody>
          <a:bodyPr wrap="square" lIns="0" tIns="180000" rIns="0" anchor="t" anchorCtr="0">
            <a:noAutofit/>
          </a:bodyPr>
          <a:lstStyle>
            <a:lvl1pPr algn="l">
              <a:lnSpc>
                <a:spcPct val="90000"/>
              </a:lnSpc>
              <a:defRPr sz="5200"/>
            </a:lvl1pPr>
          </a:lstStyle>
          <a:p>
            <a:r>
              <a:rPr lang="nl-NL"/>
              <a:t>Klik om een titel te maken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gray">
          <a:xfrm>
            <a:off x="10619182" y="5404647"/>
            <a:ext cx="1270800" cy="1270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957485" y="5172024"/>
            <a:ext cx="6480000" cy="371897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rgbClr val="ED8C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ondertitel te maken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1"/>
          </p:nvPr>
        </p:nvSpPr>
        <p:spPr>
          <a:xfrm>
            <a:off x="957485" y="5537338"/>
            <a:ext cx="6480000" cy="371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4000"/>
              </a:lnSpc>
              <a:defRPr sz="2000">
                <a:solidFill>
                  <a:srgbClr val="ED8C00"/>
                </a:solidFill>
              </a:defRPr>
            </a:lvl1pPr>
          </a:lstStyle>
          <a:p>
            <a:r>
              <a:rPr lang="nl-NL"/>
              <a:t>Den Haag • 00 maand jaar</a:t>
            </a:r>
          </a:p>
        </p:txBody>
      </p:sp>
      <p:sp>
        <p:nvSpPr>
          <p:cNvPr id="21" name="Footer Placeholder 8"/>
          <p:cNvSpPr>
            <a:spLocks noGrp="1"/>
          </p:cNvSpPr>
          <p:nvPr>
            <p:ph type="ftr" sz="quarter" idx="12"/>
          </p:nvPr>
        </p:nvSpPr>
        <p:spPr>
          <a:xfrm rot="16200000">
            <a:off x="-3345634" y="3186000"/>
            <a:ext cx="6480000" cy="108000"/>
          </a:xfrm>
        </p:spPr>
        <p:txBody>
          <a:bodyPr>
            <a:spAutoFit/>
          </a:bodyPr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r>
              <a:rPr lang="nl-NL"/>
              <a:t>PostNL voettekst</a:t>
            </a:r>
          </a:p>
        </p:txBody>
      </p:sp>
      <p:sp>
        <p:nvSpPr>
          <p:cNvPr id="22" name="Slide Number Placeholder 9"/>
          <p:cNvSpPr>
            <a:spLocks noGrp="1"/>
          </p:cNvSpPr>
          <p:nvPr>
            <p:ph type="sldNum" sz="quarter" idx="13"/>
          </p:nvPr>
        </p:nvSpPr>
        <p:spPr>
          <a:xfrm rot="16200000">
            <a:off x="-231635" y="6678000"/>
            <a:ext cx="252000" cy="108000"/>
          </a:xfrm>
        </p:spPr>
        <p:txBody>
          <a:bodyPr>
            <a:spAutoFit/>
          </a:bodyPr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010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000" y="1663700"/>
            <a:ext cx="10152000" cy="421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5" name="Line 6"/>
          <p:cNvSpPr>
            <a:spLocks noChangeShapeType="1"/>
          </p:cNvSpPr>
          <p:nvPr userDrawn="1"/>
        </p:nvSpPr>
        <p:spPr bwMode="auto">
          <a:xfrm>
            <a:off x="1020000" y="1358900"/>
            <a:ext cx="101520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</p:spTree>
    <p:extLst>
      <p:ext uri="{BB962C8B-B14F-4D97-AF65-F5344CB8AC3E}">
        <p14:creationId xmlns:p14="http://schemas.microsoft.com/office/powerpoint/2010/main" val="93015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1049" userDrawn="1">
          <p15:clr>
            <a:srgbClr val="FBAE40"/>
          </p15:clr>
        </p15:guide>
        <p15:guide id="4" orient="horz" pos="3702" userDrawn="1">
          <p15:clr>
            <a:srgbClr val="FBAE40"/>
          </p15:clr>
        </p15:guide>
        <p15:guide id="5" orient="horz" pos="164" userDrawn="1">
          <p15:clr>
            <a:srgbClr val="FBAE40"/>
          </p15:clr>
        </p15:guide>
        <p15:guide id="6" orient="horz" pos="82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537649" y="260350"/>
            <a:ext cx="7632000" cy="103023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3051000" cy="6343650"/>
          </a:xfrm>
          <a:custGeom>
            <a:avLst/>
            <a:gdLst>
              <a:gd name="connsiteX0" fmla="*/ 0 w 4065588"/>
              <a:gd name="connsiteY0" fmla="*/ 0 h 6343650"/>
              <a:gd name="connsiteX1" fmla="*/ 4065588 w 4065588"/>
              <a:gd name="connsiteY1" fmla="*/ 0 h 6343650"/>
              <a:gd name="connsiteX2" fmla="*/ 4065588 w 4065588"/>
              <a:gd name="connsiteY2" fmla="*/ 6343650 h 6343650"/>
              <a:gd name="connsiteX3" fmla="*/ 0 w 4065588"/>
              <a:gd name="connsiteY3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88" h="6343650">
                <a:moveTo>
                  <a:pt x="0" y="0"/>
                </a:moveTo>
                <a:lnTo>
                  <a:pt x="4065588" y="0"/>
                </a:lnTo>
                <a:lnTo>
                  <a:pt x="4065588" y="6343650"/>
                </a:lnTo>
                <a:lnTo>
                  <a:pt x="0" y="6343650"/>
                </a:lnTo>
                <a:close/>
              </a:path>
            </a:pathLst>
          </a:custGeom>
          <a:noFill/>
        </p:spPr>
        <p:txBody>
          <a:bodyPr wrap="square" lIns="360000" tIns="360000" rIns="360000" bIns="360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537648" y="1659736"/>
            <a:ext cx="7632000" cy="756000"/>
          </a:xfrm>
          <a:prstGeom prst="roundRect">
            <a:avLst>
              <a:gd name="adj" fmla="val 14147"/>
            </a:avLst>
          </a:prstGeom>
          <a:solidFill>
            <a:srgbClr val="D4D9E3"/>
          </a:solidFill>
        </p:spPr>
        <p:txBody>
          <a:bodyPr wrap="square" lIns="180000" tIns="36000" rIns="180000" bIns="3600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noProof="0"/>
              <a:t>Agenda item 1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37648" y="2524727"/>
            <a:ext cx="7632000" cy="756000"/>
          </a:xfrm>
          <a:prstGeom prst="roundRect">
            <a:avLst>
              <a:gd name="adj" fmla="val 14147"/>
            </a:avLst>
          </a:prstGeom>
          <a:solidFill>
            <a:srgbClr val="D4D9E3"/>
          </a:solidFill>
        </p:spPr>
        <p:txBody>
          <a:bodyPr wrap="square" lIns="180000" tIns="36000" rIns="180000" bIns="3600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noProof="0"/>
              <a:t>Agenda item 2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537648" y="3389718"/>
            <a:ext cx="7632000" cy="756000"/>
          </a:xfrm>
          <a:prstGeom prst="roundRect">
            <a:avLst>
              <a:gd name="adj" fmla="val 14147"/>
            </a:avLst>
          </a:prstGeom>
          <a:solidFill>
            <a:srgbClr val="D4D9E3"/>
          </a:solidFill>
        </p:spPr>
        <p:txBody>
          <a:bodyPr wrap="square" lIns="180000" tIns="36000" rIns="180000" bIns="3600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noProof="0"/>
              <a:t>Agenda item 3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537648" y="4254709"/>
            <a:ext cx="7632000" cy="756000"/>
          </a:xfrm>
          <a:prstGeom prst="roundRect">
            <a:avLst>
              <a:gd name="adj" fmla="val 14147"/>
            </a:avLst>
          </a:prstGeom>
          <a:solidFill>
            <a:srgbClr val="D4D9E3"/>
          </a:solidFill>
        </p:spPr>
        <p:txBody>
          <a:bodyPr wrap="square" lIns="180000" tIns="36000" rIns="180000" bIns="3600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noProof="0"/>
              <a:t>Agenda item 4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537648" y="5119700"/>
            <a:ext cx="7632000" cy="756000"/>
          </a:xfrm>
          <a:prstGeom prst="roundRect">
            <a:avLst>
              <a:gd name="adj" fmla="val 14147"/>
            </a:avLst>
          </a:prstGeom>
          <a:solidFill>
            <a:srgbClr val="D4D9E3"/>
          </a:solidFill>
        </p:spPr>
        <p:txBody>
          <a:bodyPr wrap="square" lIns="180000" tIns="36000" rIns="180000" bIns="3600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noProof="0"/>
              <a:t>Agenda item 5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17" name="Line 6"/>
          <p:cNvSpPr>
            <a:spLocks noChangeShapeType="1"/>
          </p:cNvSpPr>
          <p:nvPr userDrawn="1"/>
        </p:nvSpPr>
        <p:spPr bwMode="auto">
          <a:xfrm>
            <a:off x="3537648" y="1358900"/>
            <a:ext cx="76320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3537649" y="847724"/>
            <a:ext cx="7632000" cy="4428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</p:spTree>
    <p:extLst>
      <p:ext uri="{BB962C8B-B14F-4D97-AF65-F5344CB8AC3E}">
        <p14:creationId xmlns:p14="http://schemas.microsoft.com/office/powerpoint/2010/main" val="3909681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3" userDrawn="1">
          <p15:clr>
            <a:srgbClr val="FBAE40"/>
          </p15:clr>
        </p15:guide>
        <p15:guide id="2" pos="2228" userDrawn="1">
          <p15:clr>
            <a:srgbClr val="FBAE40"/>
          </p15:clr>
        </p15:guide>
        <p15:guide id="3" pos="7038" userDrawn="1">
          <p15:clr>
            <a:srgbClr val="FBAE40"/>
          </p15:clr>
        </p15:guide>
        <p15:guide id="4" orient="horz" pos="3702" userDrawn="1">
          <p15:clr>
            <a:srgbClr val="FBAE40"/>
          </p15:clr>
        </p15:guide>
        <p15:guide id="5" orient="horz" pos="1049" userDrawn="1">
          <p15:clr>
            <a:srgbClr val="FBAE40"/>
          </p15:clr>
        </p15:guide>
        <p15:guide id="6" orient="horz" pos="164" userDrawn="1">
          <p15:clr>
            <a:srgbClr val="FBAE40"/>
          </p15:clr>
        </p15:guide>
        <p15:guide id="7" orient="horz" pos="82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zond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te maken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020000" y="1659736"/>
            <a:ext cx="10152000" cy="756000"/>
          </a:xfrm>
          <a:prstGeom prst="roundRect">
            <a:avLst>
              <a:gd name="adj" fmla="val 14147"/>
            </a:avLst>
          </a:prstGeom>
          <a:solidFill>
            <a:srgbClr val="D4D9E3"/>
          </a:solidFill>
        </p:spPr>
        <p:txBody>
          <a:bodyPr wrap="square" lIns="180000" tIns="36000" rIns="180000" bIns="3600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noProof="0"/>
              <a:t>Agenda item 1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020000" y="2524727"/>
            <a:ext cx="10152000" cy="756000"/>
          </a:xfrm>
          <a:prstGeom prst="roundRect">
            <a:avLst>
              <a:gd name="adj" fmla="val 14147"/>
            </a:avLst>
          </a:prstGeom>
          <a:solidFill>
            <a:srgbClr val="D4D9E3"/>
          </a:solidFill>
        </p:spPr>
        <p:txBody>
          <a:bodyPr wrap="square" lIns="180000" tIns="36000" rIns="180000" bIns="3600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noProof="0"/>
              <a:t>Agenda item 2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020000" y="3389718"/>
            <a:ext cx="10152000" cy="756000"/>
          </a:xfrm>
          <a:prstGeom prst="roundRect">
            <a:avLst>
              <a:gd name="adj" fmla="val 14147"/>
            </a:avLst>
          </a:prstGeom>
          <a:solidFill>
            <a:srgbClr val="D4D9E3"/>
          </a:solidFill>
        </p:spPr>
        <p:txBody>
          <a:bodyPr wrap="square" lIns="180000" tIns="36000" rIns="180000" bIns="3600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noProof="0"/>
              <a:t>Agenda item 3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020000" y="4254709"/>
            <a:ext cx="10152000" cy="756000"/>
          </a:xfrm>
          <a:prstGeom prst="roundRect">
            <a:avLst>
              <a:gd name="adj" fmla="val 14147"/>
            </a:avLst>
          </a:prstGeom>
          <a:solidFill>
            <a:srgbClr val="D4D9E3"/>
          </a:solidFill>
        </p:spPr>
        <p:txBody>
          <a:bodyPr wrap="square" lIns="180000" tIns="36000" rIns="180000" bIns="3600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noProof="0"/>
              <a:t>Agenda item 4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020000" y="5119700"/>
            <a:ext cx="10152000" cy="756000"/>
          </a:xfrm>
          <a:prstGeom prst="roundRect">
            <a:avLst>
              <a:gd name="adj" fmla="val 14147"/>
            </a:avLst>
          </a:prstGeom>
          <a:solidFill>
            <a:srgbClr val="D4D9E3"/>
          </a:solidFill>
        </p:spPr>
        <p:txBody>
          <a:bodyPr wrap="square" lIns="180000" tIns="36000" rIns="180000" bIns="36000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noProof="0"/>
              <a:t>Agenda item 5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15" name="Line 6"/>
          <p:cNvSpPr>
            <a:spLocks noChangeShapeType="1"/>
          </p:cNvSpPr>
          <p:nvPr userDrawn="1"/>
        </p:nvSpPr>
        <p:spPr bwMode="auto">
          <a:xfrm>
            <a:off x="1022350" y="1358900"/>
            <a:ext cx="101473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20000" y="847724"/>
            <a:ext cx="10152000" cy="4428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</p:spTree>
    <p:extLst>
      <p:ext uri="{BB962C8B-B14F-4D97-AF65-F5344CB8AC3E}">
        <p14:creationId xmlns:p14="http://schemas.microsoft.com/office/powerpoint/2010/main" val="1197423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7038" userDrawn="1">
          <p15:clr>
            <a:srgbClr val="FBAE40"/>
          </p15:clr>
        </p15:guide>
        <p15:guide id="3" orient="horz" pos="3702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orient="horz" pos="164" userDrawn="1">
          <p15:clr>
            <a:srgbClr val="FBAE40"/>
          </p15:clr>
        </p15:guide>
        <p15:guide id="6" orient="horz" pos="82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000" y="1663700"/>
            <a:ext cx="6624000" cy="421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4065588" cy="6343650"/>
          </a:xfrm>
          <a:custGeom>
            <a:avLst/>
            <a:gdLst>
              <a:gd name="connsiteX0" fmla="*/ 0 w 4065588"/>
              <a:gd name="connsiteY0" fmla="*/ 0 h 6343650"/>
              <a:gd name="connsiteX1" fmla="*/ 4065588 w 4065588"/>
              <a:gd name="connsiteY1" fmla="*/ 0 h 6343650"/>
              <a:gd name="connsiteX2" fmla="*/ 4065588 w 4065588"/>
              <a:gd name="connsiteY2" fmla="*/ 6343650 h 6343650"/>
              <a:gd name="connsiteX3" fmla="*/ 0 w 4065588"/>
              <a:gd name="connsiteY3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5588" h="6343650">
                <a:moveTo>
                  <a:pt x="0" y="0"/>
                </a:moveTo>
                <a:lnTo>
                  <a:pt x="4065588" y="0"/>
                </a:lnTo>
                <a:lnTo>
                  <a:pt x="4065588" y="6343650"/>
                </a:lnTo>
                <a:lnTo>
                  <a:pt x="0" y="6343650"/>
                </a:lnTo>
                <a:close/>
              </a:path>
            </a:pathLst>
          </a:custGeom>
          <a:noFill/>
        </p:spPr>
        <p:txBody>
          <a:bodyPr wrap="square" lIns="360000" tIns="360000" rIns="360000" bIns="360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48000" y="847724"/>
            <a:ext cx="6624000" cy="4428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548000" y="1358900"/>
            <a:ext cx="66240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48000" y="260350"/>
            <a:ext cx="6624000" cy="103023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7942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62" userDrawn="1">
          <p15:clr>
            <a:srgbClr val="FBAE40"/>
          </p15:clr>
        </p15:guide>
        <p15:guide id="2" pos="2865" userDrawn="1">
          <p15:clr>
            <a:srgbClr val="FBAE40"/>
          </p15:clr>
        </p15:guide>
        <p15:guide id="3" pos="703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orient="horz" pos="3702" userDrawn="1">
          <p15:clr>
            <a:srgbClr val="FBAE40"/>
          </p15:clr>
        </p15:guide>
        <p15:guide id="6" orient="horz" pos="1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20000" y="260350"/>
            <a:ext cx="6624000" cy="103023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8126412" y="0"/>
            <a:ext cx="4065588" cy="6343650"/>
          </a:xfrm>
          <a:custGeom>
            <a:avLst/>
            <a:gdLst>
              <a:gd name="connsiteX0" fmla="*/ 0 w 4065588"/>
              <a:gd name="connsiteY0" fmla="*/ 0 h 6343650"/>
              <a:gd name="connsiteX1" fmla="*/ 4065588 w 4065588"/>
              <a:gd name="connsiteY1" fmla="*/ 0 h 6343650"/>
              <a:gd name="connsiteX2" fmla="*/ 4065588 w 4065588"/>
              <a:gd name="connsiteY2" fmla="*/ 6343650 h 6343650"/>
              <a:gd name="connsiteX3" fmla="*/ 3632196 w 4065588"/>
              <a:gd name="connsiteY3" fmla="*/ 6343650 h 6343650"/>
              <a:gd name="connsiteX4" fmla="*/ 3633788 w 4065588"/>
              <a:gd name="connsiteY4" fmla="*/ 6335714 h 6343650"/>
              <a:gd name="connsiteX5" fmla="*/ 3417888 w 4065588"/>
              <a:gd name="connsiteY5" fmla="*/ 6114426 h 6343650"/>
              <a:gd name="connsiteX6" fmla="*/ 3138488 w 4065588"/>
              <a:gd name="connsiteY6" fmla="*/ 6018214 h 6343650"/>
              <a:gd name="connsiteX7" fmla="*/ 3090863 w 4065588"/>
              <a:gd name="connsiteY7" fmla="*/ 6031043 h 6343650"/>
              <a:gd name="connsiteX8" fmla="*/ 3021013 w 4065588"/>
              <a:gd name="connsiteY8" fmla="*/ 6152911 h 6343650"/>
              <a:gd name="connsiteX9" fmla="*/ 2998788 w 4065588"/>
              <a:gd name="connsiteY9" fmla="*/ 6335714 h 6343650"/>
              <a:gd name="connsiteX10" fmla="*/ 2999240 w 4065588"/>
              <a:gd name="connsiteY10" fmla="*/ 6343650 h 6343650"/>
              <a:gd name="connsiteX11" fmla="*/ 0 w 4065588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5588" h="6343650">
                <a:moveTo>
                  <a:pt x="0" y="0"/>
                </a:moveTo>
                <a:lnTo>
                  <a:pt x="4065588" y="0"/>
                </a:lnTo>
                <a:lnTo>
                  <a:pt x="4065588" y="6343650"/>
                </a:lnTo>
                <a:lnTo>
                  <a:pt x="3632196" y="6343650"/>
                </a:lnTo>
                <a:lnTo>
                  <a:pt x="3633788" y="6335714"/>
                </a:lnTo>
                <a:cubicBezTo>
                  <a:pt x="3633788" y="6265159"/>
                  <a:pt x="3506788" y="6162532"/>
                  <a:pt x="3417888" y="6114426"/>
                </a:cubicBezTo>
                <a:cubicBezTo>
                  <a:pt x="3335338" y="6069527"/>
                  <a:pt x="3214688" y="6018214"/>
                  <a:pt x="3138488" y="6018214"/>
                </a:cubicBezTo>
                <a:cubicBezTo>
                  <a:pt x="3119438" y="6018214"/>
                  <a:pt x="3100388" y="6021421"/>
                  <a:pt x="3090863" y="6031043"/>
                </a:cubicBezTo>
                <a:cubicBezTo>
                  <a:pt x="3062288" y="6043871"/>
                  <a:pt x="3036888" y="6088770"/>
                  <a:pt x="3021013" y="6152911"/>
                </a:cubicBezTo>
                <a:cubicBezTo>
                  <a:pt x="3008313" y="6207431"/>
                  <a:pt x="2998788" y="6274780"/>
                  <a:pt x="2998788" y="6335714"/>
                </a:cubicBezTo>
                <a:lnTo>
                  <a:pt x="2999240" y="6343650"/>
                </a:lnTo>
                <a:lnTo>
                  <a:pt x="0" y="6343650"/>
                </a:lnTo>
                <a:close/>
              </a:path>
            </a:pathLst>
          </a:custGeom>
          <a:noFill/>
        </p:spPr>
        <p:txBody>
          <a:bodyPr wrap="square" lIns="360000" tIns="360000" rIns="360000" bIns="360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98" y="1663700"/>
            <a:ext cx="6624000" cy="4212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l-NL"/>
              <a:t>PostNL voettekst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019998" y="847724"/>
            <a:ext cx="6624000" cy="4428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="1">
                <a:solidFill>
                  <a:srgbClr val="ED8C00"/>
                </a:solidFill>
              </a:defRPr>
            </a:lvl1pPr>
          </a:lstStyle>
          <a:p>
            <a:pPr lvl="0"/>
            <a:r>
              <a:rPr lang="nl-NL" noProof="0"/>
              <a:t>Klik om een subtitle te maken</a:t>
            </a:r>
          </a:p>
        </p:txBody>
      </p:sp>
      <p:sp>
        <p:nvSpPr>
          <p:cNvPr id="15" name="Line 6"/>
          <p:cNvSpPr>
            <a:spLocks noChangeShapeType="1"/>
          </p:cNvSpPr>
          <p:nvPr userDrawn="1"/>
        </p:nvSpPr>
        <p:spPr bwMode="auto">
          <a:xfrm>
            <a:off x="1020000" y="1358900"/>
            <a:ext cx="6624000" cy="0"/>
          </a:xfrm>
          <a:prstGeom prst="line">
            <a:avLst/>
          </a:prstGeom>
          <a:noFill/>
          <a:ln w="6350" cap="flat">
            <a:solidFill>
              <a:srgbClr val="ADB5C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0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 userDrawn="1">
          <p15:clr>
            <a:srgbClr val="FBAE40"/>
          </p15:clr>
        </p15:guide>
        <p15:guide id="2" pos="4815" userDrawn="1">
          <p15:clr>
            <a:srgbClr val="FBAE40"/>
          </p15:clr>
        </p15:guide>
        <p15:guide id="3" pos="5114" userDrawn="1">
          <p15:clr>
            <a:srgbClr val="FBAE40"/>
          </p15:clr>
        </p15:guide>
        <p15:guide id="4" orient="horz" pos="3702" userDrawn="1">
          <p15:clr>
            <a:srgbClr val="FBAE40"/>
          </p15:clr>
        </p15:guide>
        <p15:guide id="5" orient="horz" pos="1049" userDrawn="1">
          <p15:clr>
            <a:srgbClr val="FBAE40"/>
          </p15:clr>
        </p15:guide>
        <p15:guide id="6" orient="horz" pos="1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gray">
          <a:xfrm>
            <a:off x="0" y="6345239"/>
            <a:ext cx="12192000" cy="512763"/>
          </a:xfrm>
          <a:prstGeom prst="rect">
            <a:avLst/>
          </a:prstGeom>
          <a:solidFill>
            <a:srgbClr val="F3F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020000" y="260350"/>
            <a:ext cx="10152000" cy="10302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een titel te maken.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020000" y="1663700"/>
            <a:ext cx="10152000" cy="42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Eerste niveau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020000" y="6465638"/>
            <a:ext cx="10008000" cy="280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r>
              <a:rPr lang="nl-NL"/>
              <a:t>PostNL voettekst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0" y="6465638"/>
            <a:ext cx="612000" cy="280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 b="1">
                <a:solidFill>
                  <a:srgbClr val="ED8C00"/>
                </a:solidFill>
              </a:defRPr>
            </a:lvl1pPr>
          </a:lstStyle>
          <a:p>
            <a:fld id="{A1BC669C-0B8C-4F49-8D0F-E81255670A63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 bwMode="gray">
          <a:xfrm>
            <a:off x="11019700" y="5912714"/>
            <a:ext cx="846000" cy="846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 rot="16200000">
            <a:off x="-1905634" y="5003999"/>
            <a:ext cx="360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Den Haag • 00 maand jaar</a:t>
            </a:r>
          </a:p>
        </p:txBody>
      </p:sp>
    </p:spTree>
    <p:extLst>
      <p:ext uri="{BB962C8B-B14F-4D97-AF65-F5344CB8AC3E}">
        <p14:creationId xmlns:p14="http://schemas.microsoft.com/office/powerpoint/2010/main" val="414980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62" r:id="rId3"/>
    <p:sldLayoutId id="2147483663" r:id="rId4"/>
    <p:sldLayoutId id="2147483650" r:id="rId5"/>
    <p:sldLayoutId id="2147483681" r:id="rId6"/>
    <p:sldLayoutId id="2147483683" r:id="rId7"/>
    <p:sldLayoutId id="2147483660" r:id="rId8"/>
    <p:sldLayoutId id="2147483661" r:id="rId9"/>
    <p:sldLayoutId id="2147483651" r:id="rId10"/>
    <p:sldLayoutId id="2147483696" r:id="rId11"/>
    <p:sldLayoutId id="2147483665" r:id="rId12"/>
    <p:sldLayoutId id="2147483697" r:id="rId13"/>
    <p:sldLayoutId id="2147483666" r:id="rId14"/>
    <p:sldLayoutId id="2147483698" r:id="rId15"/>
    <p:sldLayoutId id="2147483671" r:id="rId16"/>
    <p:sldLayoutId id="2147483679" r:id="rId17"/>
    <p:sldLayoutId id="2147483680" r:id="rId18"/>
    <p:sldLayoutId id="2147483652" r:id="rId19"/>
    <p:sldLayoutId id="2147483684" r:id="rId20"/>
    <p:sldLayoutId id="2147483700" r:id="rId21"/>
    <p:sldLayoutId id="2147483701" r:id="rId22"/>
    <p:sldLayoutId id="2147483702" r:id="rId23"/>
    <p:sldLayoutId id="2147483654" r:id="rId24"/>
    <p:sldLayoutId id="2147483655" r:id="rId25"/>
    <p:sldLayoutId id="2147483667" r:id="rId2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3440B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4000"/>
        </a:lnSpc>
        <a:spcBef>
          <a:spcPts val="0"/>
        </a:spcBef>
        <a:buClr>
          <a:srgbClr val="ED8C00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914400" rtl="0" eaLnBrk="1" latinLnBrk="0" hangingPunct="1">
        <a:lnSpc>
          <a:spcPct val="104000"/>
        </a:lnSpc>
        <a:spcBef>
          <a:spcPts val="1900"/>
        </a:spcBef>
        <a:buClr>
          <a:srgbClr val="ED8C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914400" rtl="0" eaLnBrk="1" latinLnBrk="0" hangingPunct="1">
        <a:lnSpc>
          <a:spcPct val="104000"/>
        </a:lnSpc>
        <a:spcBef>
          <a:spcPts val="1900"/>
        </a:spcBef>
        <a:buClr>
          <a:srgbClr val="ED8C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252000" algn="l" defTabSz="914400" rtl="0" eaLnBrk="1" latinLnBrk="0" hangingPunct="1">
        <a:lnSpc>
          <a:spcPct val="104000"/>
        </a:lnSpc>
        <a:spcBef>
          <a:spcPts val="1900"/>
        </a:spcBef>
        <a:buClr>
          <a:srgbClr val="ED8C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00" indent="-252000" algn="l" defTabSz="914400" rtl="0" eaLnBrk="1" latinLnBrk="0" hangingPunct="1">
        <a:lnSpc>
          <a:spcPct val="104000"/>
        </a:lnSpc>
        <a:spcBef>
          <a:spcPts val="1900"/>
        </a:spcBef>
        <a:buClr>
          <a:srgbClr val="ED8C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60000" indent="-252000" algn="l" defTabSz="914400" rtl="0" eaLnBrk="1" latinLnBrk="0" hangingPunct="1">
        <a:lnSpc>
          <a:spcPct val="104000"/>
        </a:lnSpc>
        <a:spcBef>
          <a:spcPts val="1900"/>
        </a:spcBef>
        <a:buClr>
          <a:srgbClr val="ED8C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52000" algn="l" defTabSz="914400" rtl="0" eaLnBrk="1" latinLnBrk="0" hangingPunct="1">
        <a:lnSpc>
          <a:spcPct val="104000"/>
        </a:lnSpc>
        <a:spcBef>
          <a:spcPts val="1900"/>
        </a:spcBef>
        <a:buClr>
          <a:srgbClr val="ED8C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6.svg"/><Relationship Id="rId21" Type="http://schemas.openxmlformats.org/officeDocument/2006/relationships/image" Target="../media/image24.png"/><Relationship Id="rId34" Type="http://schemas.openxmlformats.org/officeDocument/2006/relationships/image" Target="../media/image3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sv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32" Type="http://schemas.openxmlformats.org/officeDocument/2006/relationships/image" Target="../media/image34.svg"/><Relationship Id="rId37" Type="http://schemas.openxmlformats.org/officeDocument/2006/relationships/image" Target="../media/image39.pn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23" Type="http://schemas.openxmlformats.org/officeDocument/2006/relationships/hyperlink" Target="https://www.google.nl/url?sa=i&amp;rct=j&amp;q=&amp;esrc=s&amp;source=images&amp;cd=&amp;ved=2ahUKEwjh4Im224nlAhXMYlAKHVVABrUQjRx6BAgBEAQ&amp;url=https%3A%2F%2Fwww.aftership.com%2Fcouriers%2Fpostnl&amp;psig=AOvVaw0nyGis4LV2mM_zB5mNyhrf&amp;ust=1570522771004638" TargetMode="External"/><Relationship Id="rId28" Type="http://schemas.openxmlformats.org/officeDocument/2006/relationships/image" Target="../media/image30.png"/><Relationship Id="rId36" Type="http://schemas.openxmlformats.org/officeDocument/2006/relationships/image" Target="../media/image38.sv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svg"/><Relationship Id="rId27" Type="http://schemas.openxmlformats.org/officeDocument/2006/relationships/image" Target="../media/image29.jpg"/><Relationship Id="rId30" Type="http://schemas.openxmlformats.org/officeDocument/2006/relationships/image" Target="../media/image32.svg"/><Relationship Id="rId35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4.png"/><Relationship Id="rId34" Type="http://schemas.openxmlformats.org/officeDocument/2006/relationships/image" Target="../media/image36.sv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svg"/><Relationship Id="rId46" Type="http://schemas.openxmlformats.org/officeDocument/2006/relationships/image" Target="../media/image4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sv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32" Type="http://schemas.openxmlformats.org/officeDocument/2006/relationships/image" Target="../media/image34.sv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23" Type="http://schemas.openxmlformats.org/officeDocument/2006/relationships/hyperlink" Target="https://www.google.nl/url?sa=i&amp;rct=j&amp;q=&amp;esrc=s&amp;source=images&amp;cd=&amp;ved=2ahUKEwjh4Im224nlAhXMYlAKHVVABrUQjRx6BAgBEAQ&amp;url=https%3A%2F%2Fwww.aftership.com%2Fcouriers%2Fpostnl&amp;psig=AOvVaw0nyGis4LV2mM_zB5mNyhrf&amp;ust=1570522771004638" TargetMode="External"/><Relationship Id="rId28" Type="http://schemas.openxmlformats.org/officeDocument/2006/relationships/image" Target="../media/image30.png"/><Relationship Id="rId36" Type="http://schemas.openxmlformats.org/officeDocument/2006/relationships/image" Target="../media/image38.svg"/><Relationship Id="rId49" Type="http://schemas.openxmlformats.org/officeDocument/2006/relationships/image" Target="../media/image5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svg"/><Relationship Id="rId27" Type="http://schemas.openxmlformats.org/officeDocument/2006/relationships/image" Target="../media/image29.jpg"/><Relationship Id="rId30" Type="http://schemas.openxmlformats.org/officeDocument/2006/relationships/image" Target="../media/image32.sv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8" Type="http://schemas.openxmlformats.org/officeDocument/2006/relationships/image" Target="../media/image11.png"/><Relationship Id="rId51" Type="http://schemas.openxmlformats.org/officeDocument/2006/relationships/image" Target="../media/image53.png"/><Relationship Id="rId3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computer&#10;&#10;Automatisch gegenereerde beschrijving">
            <a:extLst>
              <a:ext uri="{FF2B5EF4-FFF2-40B4-BE49-F238E27FC236}">
                <a16:creationId xmlns:a16="http://schemas.microsoft.com/office/drawing/2014/main" id="{05E2559E-C029-49E8-8C92-9935ACE44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36" y="1630533"/>
            <a:ext cx="2053765" cy="2053765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D50A2D4-CEDB-4F0E-9C65-3E69233C6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9C8901-AB0C-4401-8802-4461580A7A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30165A-75BA-4F2B-A6BE-55022F0B7B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nl-NL" dirty="0"/>
              <a:t>Sakine Yilmaz Donmez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37551CF-7D8A-41A3-AD05-87994C02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PostNL Productenmodel - Semantisch</a:t>
            </a:r>
          </a:p>
        </p:txBody>
      </p:sp>
      <p:pic>
        <p:nvPicPr>
          <p:cNvPr id="9" name="Afbeelding 8" descr="Afbeelding met tekening, spiegel&#10;&#10;Automatisch gegenereerde beschrijving">
            <a:extLst>
              <a:ext uri="{FF2B5EF4-FFF2-40B4-BE49-F238E27FC236}">
                <a16:creationId xmlns:a16="http://schemas.microsoft.com/office/drawing/2014/main" id="{196842F4-C34F-49E7-BB43-0F1451E89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0" t="21681" r="24297" b="22140"/>
          <a:stretch/>
        </p:blipFill>
        <p:spPr>
          <a:xfrm>
            <a:off x="7709180" y="4553304"/>
            <a:ext cx="2231311" cy="142547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A3C8CC-F83C-454D-BC93-49B67B4333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77" t="4531" r="19652" b="2696"/>
          <a:stretch/>
        </p:blipFill>
        <p:spPr>
          <a:xfrm>
            <a:off x="2641553" y="4263528"/>
            <a:ext cx="1462641" cy="1894901"/>
          </a:xfrm>
          <a:prstGeom prst="rect">
            <a:avLst/>
          </a:prstGeo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FB662257-02C1-451B-9E7A-E399260C316E}"/>
              </a:ext>
            </a:extLst>
          </p:cNvPr>
          <p:cNvCxnSpPr>
            <a:cxnSpLocks/>
          </p:cNvCxnSpPr>
          <p:nvPr/>
        </p:nvCxnSpPr>
        <p:spPr>
          <a:xfrm>
            <a:off x="6981994" y="3257999"/>
            <a:ext cx="1258623" cy="1104681"/>
          </a:xfrm>
          <a:prstGeom prst="straightConnector1">
            <a:avLst/>
          </a:prstGeom>
          <a:ln w="1905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A36802B5-2C4F-497D-9FFC-E927ABA04565}"/>
              </a:ext>
            </a:extLst>
          </p:cNvPr>
          <p:cNvCxnSpPr>
            <a:cxnSpLocks/>
          </p:cNvCxnSpPr>
          <p:nvPr/>
        </p:nvCxnSpPr>
        <p:spPr>
          <a:xfrm flipH="1">
            <a:off x="3635566" y="3257999"/>
            <a:ext cx="1500635" cy="852599"/>
          </a:xfrm>
          <a:prstGeom prst="straightConnector1">
            <a:avLst/>
          </a:prstGeom>
          <a:ln w="1905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610634B7-F101-43AE-A949-4FA10568BC4D}"/>
              </a:ext>
            </a:extLst>
          </p:cNvPr>
          <p:cNvSpPr txBox="1"/>
          <p:nvPr/>
        </p:nvSpPr>
        <p:spPr>
          <a:xfrm>
            <a:off x="7611305" y="4508462"/>
            <a:ext cx="1401769" cy="506776"/>
          </a:xfrm>
          <a:prstGeom prst="rect">
            <a:avLst/>
          </a:prstGeom>
          <a:noFill/>
        </p:spPr>
        <p:txBody>
          <a:bodyPr vert="horz" wrap="square" lIns="180000" tIns="180000" rIns="180000" bIns="180000" rtlCol="0">
            <a:noAutofit/>
          </a:bodyPr>
          <a:lstStyle/>
          <a:p>
            <a:r>
              <a:rPr lang="nl-NL" sz="1400" dirty="0">
                <a:solidFill>
                  <a:srgbClr val="FFFFFF"/>
                </a:solidFill>
              </a:rPr>
              <a:t>Logistieke Dienst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DEEAD57-E7AB-41FA-9213-FC76F4ECD561}"/>
              </a:ext>
            </a:extLst>
          </p:cNvPr>
          <p:cNvSpPr txBox="1"/>
          <p:nvPr/>
        </p:nvSpPr>
        <p:spPr>
          <a:xfrm>
            <a:off x="2562467" y="4110598"/>
            <a:ext cx="1401769" cy="506776"/>
          </a:xfrm>
          <a:prstGeom prst="rect">
            <a:avLst/>
          </a:prstGeom>
          <a:noFill/>
        </p:spPr>
        <p:txBody>
          <a:bodyPr vert="horz" wrap="square" lIns="180000" tIns="180000" rIns="180000" bIns="180000" rtlCol="0">
            <a:noAutofit/>
          </a:bodyPr>
          <a:lstStyle/>
          <a:p>
            <a:r>
              <a:rPr lang="nl-NL" sz="1400" dirty="0" err="1">
                <a:solidFill>
                  <a:srgbClr val="FFFFFF"/>
                </a:solidFill>
              </a:rPr>
              <a:t>Financiele</a:t>
            </a:r>
            <a:r>
              <a:rPr lang="nl-NL" sz="1400" dirty="0">
                <a:solidFill>
                  <a:srgbClr val="FFFFFF"/>
                </a:solidFill>
              </a:rPr>
              <a:t> Dienst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F2A6AC0-2EC4-4F8F-9E50-26C31CCFE51D}"/>
              </a:ext>
            </a:extLst>
          </p:cNvPr>
          <p:cNvSpPr txBox="1"/>
          <p:nvPr/>
        </p:nvSpPr>
        <p:spPr>
          <a:xfrm>
            <a:off x="5002036" y="2498514"/>
            <a:ext cx="1302597" cy="839061"/>
          </a:xfrm>
          <a:prstGeom prst="rect">
            <a:avLst/>
          </a:prstGeom>
          <a:noFill/>
        </p:spPr>
        <p:txBody>
          <a:bodyPr vert="horz" wrap="square" lIns="180000" tIns="180000" rIns="180000" bIns="180000" rtlCol="0">
            <a:noAutofit/>
          </a:bodyPr>
          <a:lstStyle/>
          <a:p>
            <a:r>
              <a:rPr lang="nl-NL" sz="1400" dirty="0" err="1">
                <a:solidFill>
                  <a:schemeClr val="bg1"/>
                </a:solidFill>
              </a:rPr>
              <a:t>Vervoers</a:t>
            </a:r>
            <a:endParaRPr lang="nl-NL" sz="1400" dirty="0">
              <a:solidFill>
                <a:schemeClr val="bg1"/>
              </a:solidFill>
            </a:endParaRPr>
          </a:p>
          <a:p>
            <a:r>
              <a:rPr lang="nl-NL" sz="1400" dirty="0">
                <a:solidFill>
                  <a:schemeClr val="bg1"/>
                </a:solidFill>
              </a:rPr>
              <a:t>producten</a:t>
            </a:r>
          </a:p>
        </p:txBody>
      </p:sp>
    </p:spTree>
    <p:extLst>
      <p:ext uri="{BB962C8B-B14F-4D97-AF65-F5344CB8AC3E}">
        <p14:creationId xmlns:p14="http://schemas.microsoft.com/office/powerpoint/2010/main" val="12298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jl: U-vormig 17">
            <a:extLst>
              <a:ext uri="{FF2B5EF4-FFF2-40B4-BE49-F238E27FC236}">
                <a16:creationId xmlns:a16="http://schemas.microsoft.com/office/drawing/2014/main" id="{922D1549-E0B0-4D97-8F11-DC4D99201B0A}"/>
              </a:ext>
            </a:extLst>
          </p:cNvPr>
          <p:cNvSpPr/>
          <p:nvPr/>
        </p:nvSpPr>
        <p:spPr>
          <a:xfrm>
            <a:off x="9284473" y="2703703"/>
            <a:ext cx="489260" cy="1894296"/>
          </a:xfrm>
          <a:prstGeom prst="uturnArrow">
            <a:avLst>
              <a:gd name="adj1" fmla="val 21338"/>
              <a:gd name="adj2" fmla="val 24260"/>
              <a:gd name="adj3" fmla="val 21804"/>
              <a:gd name="adj4" fmla="val 40031"/>
              <a:gd name="adj5" fmla="val 76448"/>
            </a:avLst>
          </a:prstGeom>
          <a:solidFill>
            <a:srgbClr val="C475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A149E1E-62A6-4692-AC7B-B1C93A0481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BADC044-078C-4ED4-B173-5DCF77A28303}"/>
              </a:ext>
            </a:extLst>
          </p:cNvPr>
          <p:cNvSpPr/>
          <p:nvPr/>
        </p:nvSpPr>
        <p:spPr>
          <a:xfrm>
            <a:off x="0" y="6011589"/>
            <a:ext cx="12192000" cy="842990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62F49852-6EB5-4C62-B7FF-01C8D55758F8}"/>
              </a:ext>
            </a:extLst>
          </p:cNvPr>
          <p:cNvSpPr/>
          <p:nvPr/>
        </p:nvSpPr>
        <p:spPr>
          <a:xfrm>
            <a:off x="625887" y="5598937"/>
            <a:ext cx="2202446" cy="1167607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ECD090AD-CEBB-4C9F-98E3-305481CA1AF1}"/>
              </a:ext>
            </a:extLst>
          </p:cNvPr>
          <p:cNvSpPr/>
          <p:nvPr/>
        </p:nvSpPr>
        <p:spPr>
          <a:xfrm>
            <a:off x="163622" y="2094020"/>
            <a:ext cx="2069202" cy="1941696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509868B6-8A88-4DCA-B1B0-88F349F637D0}"/>
              </a:ext>
            </a:extLst>
          </p:cNvPr>
          <p:cNvSpPr txBox="1"/>
          <p:nvPr/>
        </p:nvSpPr>
        <p:spPr>
          <a:xfrm>
            <a:off x="217003" y="2150907"/>
            <a:ext cx="1908884" cy="42650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050" b="1" dirty="0"/>
              <a:t>Beversport plaatst order bij PostNL </a:t>
            </a:r>
            <a:br>
              <a:rPr lang="nl-NL" sz="1050" b="1" dirty="0"/>
            </a:br>
            <a:r>
              <a:rPr lang="nl-NL" sz="1050" b="1" dirty="0"/>
              <a:t>voor bezorging pakket</a:t>
            </a:r>
          </a:p>
        </p:txBody>
      </p:sp>
      <p:grpSp>
        <p:nvGrpSpPr>
          <p:cNvPr id="55" name="Groep 54">
            <a:extLst>
              <a:ext uri="{FF2B5EF4-FFF2-40B4-BE49-F238E27FC236}">
                <a16:creationId xmlns:a16="http://schemas.microsoft.com/office/drawing/2014/main" id="{4C507322-8A88-4648-8A96-ABDE77C37194}"/>
              </a:ext>
            </a:extLst>
          </p:cNvPr>
          <p:cNvGrpSpPr/>
          <p:nvPr/>
        </p:nvGrpSpPr>
        <p:grpSpPr>
          <a:xfrm>
            <a:off x="-95215" y="2508059"/>
            <a:ext cx="2330142" cy="1491064"/>
            <a:chOff x="116178" y="2686841"/>
            <a:chExt cx="2330142" cy="1491064"/>
          </a:xfrm>
        </p:grpSpPr>
        <p:pic>
          <p:nvPicPr>
            <p:cNvPr id="50" name="Graphic 49" descr="Papier">
              <a:extLst>
                <a:ext uri="{FF2B5EF4-FFF2-40B4-BE49-F238E27FC236}">
                  <a16:creationId xmlns:a16="http://schemas.microsoft.com/office/drawing/2014/main" id="{8969AF0F-36E4-4802-A81C-D54D73D92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178" y="2686841"/>
              <a:ext cx="2330142" cy="1491064"/>
            </a:xfrm>
            <a:prstGeom prst="rect">
              <a:avLst/>
            </a:prstGeom>
          </p:spPr>
        </p:pic>
        <p:sp>
          <p:nvSpPr>
            <p:cNvPr id="51" name="Rectangle 1">
              <a:extLst>
                <a:ext uri="{FF2B5EF4-FFF2-40B4-BE49-F238E27FC236}">
                  <a16:creationId xmlns:a16="http://schemas.microsoft.com/office/drawing/2014/main" id="{AA675E2B-0C9F-45B1-A3F2-2431BDFB5F2B}"/>
                </a:ext>
              </a:extLst>
            </p:cNvPr>
            <p:cNvSpPr/>
            <p:nvPr/>
          </p:nvSpPr>
          <p:spPr>
            <a:xfrm>
              <a:off x="659368" y="3529208"/>
              <a:ext cx="1243762" cy="237359"/>
            </a:xfrm>
            <a:prstGeom prst="rect">
              <a:avLst/>
            </a:prstGeom>
            <a:noFill/>
            <a:ln w="19050"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766" tIns="24383" rIns="24383" bIns="243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Verkooporder</a:t>
              </a:r>
              <a:endParaRPr lang="nl-NL" sz="13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EFACCACE-BA74-49C8-B46A-01C0163B429E}"/>
              </a:ext>
            </a:extLst>
          </p:cNvPr>
          <p:cNvSpPr/>
          <p:nvPr/>
        </p:nvSpPr>
        <p:spPr>
          <a:xfrm>
            <a:off x="2339378" y="2096845"/>
            <a:ext cx="2066209" cy="1936658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52F57844-3A9C-469F-8673-9549BEDAA119}"/>
              </a:ext>
            </a:extLst>
          </p:cNvPr>
          <p:cNvSpPr txBox="1"/>
          <p:nvPr/>
        </p:nvSpPr>
        <p:spPr>
          <a:xfrm>
            <a:off x="2940364" y="2055039"/>
            <a:ext cx="1399926" cy="58498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algn="r"/>
            <a:r>
              <a:rPr lang="nl-NL" sz="1050" b="1" dirty="0"/>
              <a:t>Beversport zet pakket klaar voor transport</a:t>
            </a:r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298E92E2-713D-4E1C-B3A8-C32264EBB5A9}"/>
              </a:ext>
            </a:extLst>
          </p:cNvPr>
          <p:cNvGrpSpPr/>
          <p:nvPr/>
        </p:nvGrpSpPr>
        <p:grpSpPr>
          <a:xfrm>
            <a:off x="2699482" y="2704257"/>
            <a:ext cx="1301275" cy="1175769"/>
            <a:chOff x="4989509" y="4040656"/>
            <a:chExt cx="1109019" cy="950852"/>
          </a:xfrm>
        </p:grpSpPr>
        <p:sp>
          <p:nvSpPr>
            <p:cNvPr id="61" name="Pijl: vijfhoek 60">
              <a:extLst>
                <a:ext uri="{FF2B5EF4-FFF2-40B4-BE49-F238E27FC236}">
                  <a16:creationId xmlns:a16="http://schemas.microsoft.com/office/drawing/2014/main" id="{37A5C4DE-55BC-41FD-82E2-8891E00A409E}"/>
                </a:ext>
              </a:extLst>
            </p:cNvPr>
            <p:cNvSpPr/>
            <p:nvPr/>
          </p:nvSpPr>
          <p:spPr>
            <a:xfrm rot="16200000">
              <a:off x="5068593" y="3961572"/>
              <a:ext cx="950852" cy="1109019"/>
            </a:xfrm>
            <a:prstGeom prst="homePlate">
              <a:avLst>
                <a:gd name="adj" fmla="val 35705"/>
              </a:avLst>
            </a:prstGeom>
            <a:solidFill>
              <a:srgbClr val="FFFFFF"/>
            </a:solidFill>
            <a:ln w="7620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3FCFEEEE-0A39-47BF-9E3A-25D515676515}"/>
                </a:ext>
              </a:extLst>
            </p:cNvPr>
            <p:cNvSpPr/>
            <p:nvPr/>
          </p:nvSpPr>
          <p:spPr>
            <a:xfrm>
              <a:off x="5067832" y="4777810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F82D3081-AB25-4AE7-88C1-8F155B48DD28}"/>
                </a:ext>
              </a:extLst>
            </p:cNvPr>
            <p:cNvSpPr/>
            <p:nvPr/>
          </p:nvSpPr>
          <p:spPr>
            <a:xfrm>
              <a:off x="5321579" y="4777810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1C013EB1-188A-47B8-9A4E-7C19D1E0F927}"/>
                </a:ext>
              </a:extLst>
            </p:cNvPr>
            <p:cNvSpPr/>
            <p:nvPr/>
          </p:nvSpPr>
          <p:spPr>
            <a:xfrm>
              <a:off x="5577608" y="4777810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38097633-0048-4A15-8615-CDD30C4CDF6B}"/>
                </a:ext>
              </a:extLst>
            </p:cNvPr>
            <p:cNvSpPr/>
            <p:nvPr/>
          </p:nvSpPr>
          <p:spPr>
            <a:xfrm>
              <a:off x="5821120" y="4602837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78767626-B9CF-465B-8412-0AC405A28949}"/>
                </a:ext>
              </a:extLst>
            </p:cNvPr>
            <p:cNvSpPr/>
            <p:nvPr/>
          </p:nvSpPr>
          <p:spPr>
            <a:xfrm>
              <a:off x="5821120" y="4778794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C16C479D-4ED5-467D-9A14-3F88114DB390}"/>
                </a:ext>
              </a:extLst>
            </p:cNvPr>
            <p:cNvSpPr/>
            <p:nvPr/>
          </p:nvSpPr>
          <p:spPr>
            <a:xfrm>
              <a:off x="5577607" y="4413929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431FFC28-B7B9-4F8A-B401-3C46EA9CC8AE}"/>
                </a:ext>
              </a:extLst>
            </p:cNvPr>
            <p:cNvSpPr/>
            <p:nvPr/>
          </p:nvSpPr>
          <p:spPr>
            <a:xfrm>
              <a:off x="5577970" y="4598867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71" name="Tekstvak 70">
            <a:extLst>
              <a:ext uri="{FF2B5EF4-FFF2-40B4-BE49-F238E27FC236}">
                <a16:creationId xmlns:a16="http://schemas.microsoft.com/office/drawing/2014/main" id="{A926BB70-8B3A-41AA-AE0B-87E4759F99B2}"/>
              </a:ext>
            </a:extLst>
          </p:cNvPr>
          <p:cNvSpPr txBox="1"/>
          <p:nvPr/>
        </p:nvSpPr>
        <p:spPr>
          <a:xfrm>
            <a:off x="719964" y="5795858"/>
            <a:ext cx="1109037" cy="98884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050" b="1" dirty="0"/>
              <a:t>PostNL maakt </a:t>
            </a:r>
            <a:br>
              <a:rPr lang="nl-NL" sz="1050" b="1" dirty="0"/>
            </a:br>
            <a:r>
              <a:rPr lang="nl-NL" sz="1050" b="1" dirty="0"/>
              <a:t>executieplan </a:t>
            </a:r>
            <a:br>
              <a:rPr lang="nl-NL" sz="1050" b="1" dirty="0"/>
            </a:br>
            <a:r>
              <a:rPr lang="nl-NL" sz="1050" b="1" dirty="0"/>
              <a:t>voor efficiënte </a:t>
            </a:r>
            <a:br>
              <a:rPr lang="nl-NL" sz="1050" b="1" dirty="0"/>
            </a:br>
            <a:r>
              <a:rPr lang="nl-NL" sz="1050" b="1" dirty="0"/>
              <a:t>logistieke </a:t>
            </a:r>
            <a:br>
              <a:rPr lang="nl-NL" sz="1050" b="1" dirty="0"/>
            </a:br>
            <a:r>
              <a:rPr lang="nl-NL" sz="1050" b="1" dirty="0"/>
              <a:t>verwerking</a:t>
            </a:r>
          </a:p>
        </p:txBody>
      </p:sp>
      <p:pic>
        <p:nvPicPr>
          <p:cNvPr id="75" name="Graphic 74" descr="Speltactiekboekje">
            <a:extLst>
              <a:ext uri="{FF2B5EF4-FFF2-40B4-BE49-F238E27FC236}">
                <a16:creationId xmlns:a16="http://schemas.microsoft.com/office/drawing/2014/main" id="{A5B52540-36DD-42D2-8667-C14DC26C4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7472" y="5546519"/>
            <a:ext cx="1319992" cy="1319992"/>
          </a:xfrm>
          <a:prstGeom prst="rect">
            <a:avLst/>
          </a:prstGeom>
        </p:spPr>
      </p:pic>
      <p:sp>
        <p:nvSpPr>
          <p:cNvPr id="76" name="Tekstballon: ovaal 75">
            <a:extLst>
              <a:ext uri="{FF2B5EF4-FFF2-40B4-BE49-F238E27FC236}">
                <a16:creationId xmlns:a16="http://schemas.microsoft.com/office/drawing/2014/main" id="{7D812BF1-7F4F-41BD-A047-F7BA33D7B49D}"/>
              </a:ext>
            </a:extLst>
          </p:cNvPr>
          <p:cNvSpPr/>
          <p:nvPr/>
        </p:nvSpPr>
        <p:spPr>
          <a:xfrm>
            <a:off x="10052318" y="102656"/>
            <a:ext cx="505234" cy="478557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3600" dirty="0">
                <a:solidFill>
                  <a:schemeClr val="tx1"/>
                </a:solidFill>
              </a:rPr>
              <a:t>!</a:t>
            </a:r>
          </a:p>
        </p:txBody>
      </p:sp>
      <p:grpSp>
        <p:nvGrpSpPr>
          <p:cNvPr id="82" name="Groep 81">
            <a:extLst>
              <a:ext uri="{FF2B5EF4-FFF2-40B4-BE49-F238E27FC236}">
                <a16:creationId xmlns:a16="http://schemas.microsoft.com/office/drawing/2014/main" id="{3D8B38AD-8D0B-4E7E-A2DA-46E7FB4ACF4C}"/>
              </a:ext>
            </a:extLst>
          </p:cNvPr>
          <p:cNvGrpSpPr/>
          <p:nvPr/>
        </p:nvGrpSpPr>
        <p:grpSpPr>
          <a:xfrm>
            <a:off x="10039565" y="805067"/>
            <a:ext cx="548640" cy="494834"/>
            <a:chOff x="10314443" y="827934"/>
            <a:chExt cx="548640" cy="494834"/>
          </a:xfrm>
        </p:grpSpPr>
        <p:sp>
          <p:nvSpPr>
            <p:cNvPr id="78" name="Tekstballon: ovaal 77">
              <a:extLst>
                <a:ext uri="{FF2B5EF4-FFF2-40B4-BE49-F238E27FC236}">
                  <a16:creationId xmlns:a16="http://schemas.microsoft.com/office/drawing/2014/main" id="{33C61081-919E-4872-BBA6-5A4C66A5FB65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80" name="Graphic 79" descr="Streepjescode">
              <a:extLst>
                <a:ext uri="{FF2B5EF4-FFF2-40B4-BE49-F238E27FC236}">
                  <a16:creationId xmlns:a16="http://schemas.microsoft.com/office/drawing/2014/main" id="{AFAB2467-3A5D-4048-A4E3-735D3A73D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sp>
        <p:nvSpPr>
          <p:cNvPr id="81" name="Tekstvak 80">
            <a:extLst>
              <a:ext uri="{FF2B5EF4-FFF2-40B4-BE49-F238E27FC236}">
                <a16:creationId xmlns:a16="http://schemas.microsoft.com/office/drawing/2014/main" id="{AC56EBDB-02B6-4BBD-ACCF-E98927FDBC54}"/>
              </a:ext>
            </a:extLst>
          </p:cNvPr>
          <p:cNvSpPr txBox="1"/>
          <p:nvPr/>
        </p:nvSpPr>
        <p:spPr>
          <a:xfrm>
            <a:off x="10640259" y="136165"/>
            <a:ext cx="1603679" cy="37785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600" b="1" dirty="0"/>
              <a:t>Operator Order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BABAC9AF-3EBB-4116-8C0B-A13B941776AF}"/>
              </a:ext>
            </a:extLst>
          </p:cNvPr>
          <p:cNvSpPr txBox="1"/>
          <p:nvPr/>
        </p:nvSpPr>
        <p:spPr>
          <a:xfrm>
            <a:off x="10681368" y="863287"/>
            <a:ext cx="1603679" cy="37785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600" b="1" dirty="0" err="1"/>
              <a:t>Observation</a:t>
            </a:r>
            <a:endParaRPr lang="nl-NL" sz="1600" b="1" dirty="0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81D791-1C93-488C-B188-D3F9D775CA19}"/>
              </a:ext>
            </a:extLst>
          </p:cNvPr>
          <p:cNvSpPr/>
          <p:nvPr/>
        </p:nvSpPr>
        <p:spPr>
          <a:xfrm>
            <a:off x="4350058" y="5037139"/>
            <a:ext cx="1700948" cy="129444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AA134A2F-796C-40B4-8B2F-1C216837AF2E}"/>
              </a:ext>
            </a:extLst>
          </p:cNvPr>
          <p:cNvSpPr txBox="1"/>
          <p:nvPr/>
        </p:nvSpPr>
        <p:spPr>
          <a:xfrm>
            <a:off x="4466966" y="5038679"/>
            <a:ext cx="1467132" cy="25422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050" b="1" dirty="0"/>
              <a:t>Sortering via operator</a:t>
            </a:r>
          </a:p>
        </p:txBody>
      </p:sp>
      <p:sp>
        <p:nvSpPr>
          <p:cNvPr id="89" name="Tekstballon: ovaal 88">
            <a:extLst>
              <a:ext uri="{FF2B5EF4-FFF2-40B4-BE49-F238E27FC236}">
                <a16:creationId xmlns:a16="http://schemas.microsoft.com/office/drawing/2014/main" id="{996BE910-752D-47EE-A67A-9D76DB985295}"/>
              </a:ext>
            </a:extLst>
          </p:cNvPr>
          <p:cNvSpPr/>
          <p:nvPr/>
        </p:nvSpPr>
        <p:spPr>
          <a:xfrm>
            <a:off x="10039565" y="1542337"/>
            <a:ext cx="548640" cy="494834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00" dirty="0">
              <a:solidFill>
                <a:schemeClr val="tx1"/>
              </a:solidFill>
            </a:endParaRPr>
          </a:p>
        </p:txBody>
      </p:sp>
      <p:pic>
        <p:nvPicPr>
          <p:cNvPr id="8" name="Graphic 7" descr="Handdruk">
            <a:extLst>
              <a:ext uri="{FF2B5EF4-FFF2-40B4-BE49-F238E27FC236}">
                <a16:creationId xmlns:a16="http://schemas.microsoft.com/office/drawing/2014/main" id="{084AE603-D598-430E-9BEC-81935F9CE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57284" y="1547286"/>
            <a:ext cx="500268" cy="500268"/>
          </a:xfrm>
          <a:prstGeom prst="rect">
            <a:avLst/>
          </a:prstGeom>
        </p:spPr>
      </p:pic>
      <p:sp>
        <p:nvSpPr>
          <p:cNvPr id="91" name="Tekstvak 90">
            <a:extLst>
              <a:ext uri="{FF2B5EF4-FFF2-40B4-BE49-F238E27FC236}">
                <a16:creationId xmlns:a16="http://schemas.microsoft.com/office/drawing/2014/main" id="{5C1FCE03-35B0-4EB4-8B6B-140C8A14578B}"/>
              </a:ext>
            </a:extLst>
          </p:cNvPr>
          <p:cNvSpPr txBox="1"/>
          <p:nvPr/>
        </p:nvSpPr>
        <p:spPr>
          <a:xfrm>
            <a:off x="10682804" y="1600828"/>
            <a:ext cx="1448419" cy="37785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600" b="1" dirty="0"/>
              <a:t>Contractrelatie</a:t>
            </a:r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028B45DE-6864-43FE-AC2D-A214EFCD3789}"/>
              </a:ext>
            </a:extLst>
          </p:cNvPr>
          <p:cNvSpPr/>
          <p:nvPr/>
        </p:nvSpPr>
        <p:spPr>
          <a:xfrm>
            <a:off x="7233119" y="5059839"/>
            <a:ext cx="1700948" cy="129444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86981412-2D2D-47BC-BD36-59087EE740F5}"/>
              </a:ext>
            </a:extLst>
          </p:cNvPr>
          <p:cNvSpPr txBox="1"/>
          <p:nvPr/>
        </p:nvSpPr>
        <p:spPr>
          <a:xfrm>
            <a:off x="7350027" y="5035324"/>
            <a:ext cx="1467132" cy="38742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050" b="1" dirty="0"/>
              <a:t>Sortering via operator</a:t>
            </a: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C9D8FF84-3117-48A3-9D81-464C98454BD9}"/>
              </a:ext>
            </a:extLst>
          </p:cNvPr>
          <p:cNvSpPr/>
          <p:nvPr/>
        </p:nvSpPr>
        <p:spPr>
          <a:xfrm>
            <a:off x="9241487" y="4160901"/>
            <a:ext cx="2723657" cy="220079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EC798CB0-ADCF-4EBD-A95F-F7416D000D80}"/>
              </a:ext>
            </a:extLst>
          </p:cNvPr>
          <p:cNvSpPr txBox="1"/>
          <p:nvPr/>
        </p:nvSpPr>
        <p:spPr>
          <a:xfrm>
            <a:off x="9773732" y="4108177"/>
            <a:ext cx="1700947" cy="38742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050" b="1" dirty="0"/>
              <a:t>Bezorging bij de klant</a:t>
            </a:r>
          </a:p>
        </p:txBody>
      </p:sp>
      <p:sp>
        <p:nvSpPr>
          <p:cNvPr id="99" name="Pijl: omlaag 98">
            <a:extLst>
              <a:ext uri="{FF2B5EF4-FFF2-40B4-BE49-F238E27FC236}">
                <a16:creationId xmlns:a16="http://schemas.microsoft.com/office/drawing/2014/main" id="{C1DDA7F7-AB78-4A4A-9911-83CF53DBA25B}"/>
              </a:ext>
            </a:extLst>
          </p:cNvPr>
          <p:cNvSpPr/>
          <p:nvPr/>
        </p:nvSpPr>
        <p:spPr>
          <a:xfrm>
            <a:off x="842524" y="4036679"/>
            <a:ext cx="279379" cy="1642711"/>
          </a:xfrm>
          <a:prstGeom prst="downArrow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1"/>
              </a:gs>
            </a:gsLst>
            <a:lin ang="5400000" scaled="1"/>
            <a:tileRect/>
          </a:gradFill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8" name="Pijl: omlaag 47">
            <a:extLst>
              <a:ext uri="{FF2B5EF4-FFF2-40B4-BE49-F238E27FC236}">
                <a16:creationId xmlns:a16="http://schemas.microsoft.com/office/drawing/2014/main" id="{CBBF345A-BBE8-4FAE-BBD3-984F520C89BD}"/>
              </a:ext>
            </a:extLst>
          </p:cNvPr>
          <p:cNvSpPr/>
          <p:nvPr/>
        </p:nvSpPr>
        <p:spPr>
          <a:xfrm>
            <a:off x="2146515" y="1719011"/>
            <a:ext cx="279379" cy="719351"/>
          </a:xfrm>
          <a:prstGeom prst="downArrow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7030A0"/>
              </a:gs>
            </a:gsLst>
            <a:lin ang="5400000" scaled="1"/>
            <a:tileRect/>
          </a:gradFill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52" name="Afbeelding 51" descr="Afbeelding met tekening&#10;&#10;Automatisch gegenereerde beschrijving">
            <a:extLst>
              <a:ext uri="{FF2B5EF4-FFF2-40B4-BE49-F238E27FC236}">
                <a16:creationId xmlns:a16="http://schemas.microsoft.com/office/drawing/2014/main" id="{C335019E-8365-4D17-94CA-02C6A32BA2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737" y="5412384"/>
            <a:ext cx="1087161" cy="336676"/>
          </a:xfrm>
          <a:prstGeom prst="rect">
            <a:avLst/>
          </a:prstGeom>
        </p:spPr>
      </p:pic>
      <p:pic>
        <p:nvPicPr>
          <p:cNvPr id="125" name="Afbeelding 124">
            <a:extLst>
              <a:ext uri="{FF2B5EF4-FFF2-40B4-BE49-F238E27FC236}">
                <a16:creationId xmlns:a16="http://schemas.microsoft.com/office/drawing/2014/main" id="{21403C48-D781-4C2B-ACA4-D6722FB41E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184" y="2950961"/>
            <a:ext cx="439941" cy="358471"/>
          </a:xfrm>
          <a:prstGeom prst="rect">
            <a:avLst/>
          </a:prstGeom>
        </p:spPr>
      </p:pic>
      <p:pic>
        <p:nvPicPr>
          <p:cNvPr id="126" name="Afbeelding 125">
            <a:extLst>
              <a:ext uri="{FF2B5EF4-FFF2-40B4-BE49-F238E27FC236}">
                <a16:creationId xmlns:a16="http://schemas.microsoft.com/office/drawing/2014/main" id="{91981983-B211-46A8-92B7-9482E63266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6803" y="3186748"/>
            <a:ext cx="439941" cy="358471"/>
          </a:xfrm>
          <a:prstGeom prst="rect">
            <a:avLst/>
          </a:prstGeom>
        </p:spPr>
      </p:pic>
      <p:pic>
        <p:nvPicPr>
          <p:cNvPr id="135" name="Afbeelding 134" descr="Afbeelding met tekening&#10;&#10;Automatisch gegenereerde beschrijving">
            <a:extLst>
              <a:ext uri="{FF2B5EF4-FFF2-40B4-BE49-F238E27FC236}">
                <a16:creationId xmlns:a16="http://schemas.microsoft.com/office/drawing/2014/main" id="{D8753693-995A-4256-AA84-29D2AF76F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1541" y="4932066"/>
            <a:ext cx="781561" cy="465084"/>
          </a:xfrm>
          <a:prstGeom prst="rect">
            <a:avLst/>
          </a:prstGeom>
        </p:spPr>
      </p:pic>
      <p:pic>
        <p:nvPicPr>
          <p:cNvPr id="139" name="Afbeelding 138" descr="Afbeelding met teken, tekening&#10;&#10;Automatisch gegenereerde beschrijving">
            <a:extLst>
              <a:ext uri="{FF2B5EF4-FFF2-40B4-BE49-F238E27FC236}">
                <a16:creationId xmlns:a16="http://schemas.microsoft.com/office/drawing/2014/main" id="{AB3B6FB4-B2EF-45F7-B9DF-0753ED4D7B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1980" y="4480653"/>
            <a:ext cx="555551" cy="437756"/>
          </a:xfrm>
          <a:prstGeom prst="rect">
            <a:avLst/>
          </a:prstGeom>
        </p:spPr>
      </p:pic>
      <p:pic>
        <p:nvPicPr>
          <p:cNvPr id="141" name="Afbeelding 140" descr="Afbeelding met tekening&#10;&#10;Automatisch gegenereerde beschrijving">
            <a:extLst>
              <a:ext uri="{FF2B5EF4-FFF2-40B4-BE49-F238E27FC236}">
                <a16:creationId xmlns:a16="http://schemas.microsoft.com/office/drawing/2014/main" id="{A6A6C66D-FB38-418A-ACCC-61093C6FA9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81576" y="4950521"/>
            <a:ext cx="981925" cy="798539"/>
          </a:xfrm>
          <a:prstGeom prst="rect">
            <a:avLst/>
          </a:prstGeom>
        </p:spPr>
      </p:pic>
      <p:pic>
        <p:nvPicPr>
          <p:cNvPr id="143" name="Afbeelding 142" descr="Afbeelding met shirt, kostuum, tekening&#10;&#10;Automatisch gegenereerde beschrijving">
            <a:extLst>
              <a:ext uri="{FF2B5EF4-FFF2-40B4-BE49-F238E27FC236}">
                <a16:creationId xmlns:a16="http://schemas.microsoft.com/office/drawing/2014/main" id="{CB153F57-7BDE-455A-902D-BBA5B7E08F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0590720" y="4883003"/>
            <a:ext cx="377308" cy="892890"/>
          </a:xfrm>
          <a:prstGeom prst="rect">
            <a:avLst/>
          </a:prstGeom>
        </p:spPr>
      </p:pic>
      <p:pic>
        <p:nvPicPr>
          <p:cNvPr id="145" name="Afbeelding 144" descr="Afbeelding met tekening&#10;&#10;Automatisch gegenereerde beschrijving">
            <a:extLst>
              <a:ext uri="{FF2B5EF4-FFF2-40B4-BE49-F238E27FC236}">
                <a16:creationId xmlns:a16="http://schemas.microsoft.com/office/drawing/2014/main" id="{F26B3813-DF07-437F-B60F-5F24D992F0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33776" y="5328699"/>
            <a:ext cx="809584" cy="420361"/>
          </a:xfrm>
          <a:prstGeom prst="rect">
            <a:avLst/>
          </a:prstGeom>
        </p:spPr>
      </p:pic>
      <p:sp>
        <p:nvSpPr>
          <p:cNvPr id="3" name="Pijl: gebogen 2">
            <a:extLst>
              <a:ext uri="{FF2B5EF4-FFF2-40B4-BE49-F238E27FC236}">
                <a16:creationId xmlns:a16="http://schemas.microsoft.com/office/drawing/2014/main" id="{4D04B61A-53E0-4707-94F4-144B46D28994}"/>
              </a:ext>
            </a:extLst>
          </p:cNvPr>
          <p:cNvSpPr/>
          <p:nvPr/>
        </p:nvSpPr>
        <p:spPr>
          <a:xfrm flipV="1">
            <a:off x="3210862" y="4031345"/>
            <a:ext cx="1139195" cy="1898256"/>
          </a:xfrm>
          <a:prstGeom prst="bentArrow">
            <a:avLst>
              <a:gd name="adj1" fmla="val 8108"/>
              <a:gd name="adj2" fmla="val 11210"/>
              <a:gd name="adj3" fmla="val 14325"/>
              <a:gd name="adj4" fmla="val 43750"/>
            </a:avLst>
          </a:prstGeom>
          <a:solidFill>
            <a:schemeClr val="accent1"/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47" name="Afbeelding 146" descr="Afbeelding met tekening&#10;&#10;Automatisch gegenereerde beschrijving">
            <a:extLst>
              <a:ext uri="{FF2B5EF4-FFF2-40B4-BE49-F238E27FC236}">
                <a16:creationId xmlns:a16="http://schemas.microsoft.com/office/drawing/2014/main" id="{355A8494-106A-4AA8-B352-C356BBBB5D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4204" y="5497234"/>
            <a:ext cx="1357968" cy="842552"/>
          </a:xfrm>
          <a:prstGeom prst="rect">
            <a:avLst/>
          </a:prstGeom>
        </p:spPr>
      </p:pic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8AE7E84D-1065-40A2-B5FA-57BAC57DDFF7}"/>
              </a:ext>
            </a:extLst>
          </p:cNvPr>
          <p:cNvCxnSpPr>
            <a:cxnSpLocks/>
          </p:cNvCxnSpPr>
          <p:nvPr/>
        </p:nvCxnSpPr>
        <p:spPr>
          <a:xfrm>
            <a:off x="4758775" y="6042642"/>
            <a:ext cx="810387" cy="10628"/>
          </a:xfrm>
          <a:prstGeom prst="line">
            <a:avLst/>
          </a:prstGeom>
          <a:ln w="57150" cap="sq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agonale streep 26">
            <a:extLst>
              <a:ext uri="{FF2B5EF4-FFF2-40B4-BE49-F238E27FC236}">
                <a16:creationId xmlns:a16="http://schemas.microsoft.com/office/drawing/2014/main" id="{27F6EF1C-0703-440B-B658-177F7FE4F9A1}"/>
              </a:ext>
            </a:extLst>
          </p:cNvPr>
          <p:cNvSpPr/>
          <p:nvPr/>
        </p:nvSpPr>
        <p:spPr>
          <a:xfrm flipH="1" flipV="1">
            <a:off x="4405587" y="6038167"/>
            <a:ext cx="323062" cy="280949"/>
          </a:xfrm>
          <a:prstGeom prst="diagStripe">
            <a:avLst>
              <a:gd name="adj" fmla="val 86868"/>
            </a:avLst>
          </a:prstGeom>
          <a:solidFill>
            <a:schemeClr val="accent1"/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6" name="Diagonale streep 105">
            <a:extLst>
              <a:ext uri="{FF2B5EF4-FFF2-40B4-BE49-F238E27FC236}">
                <a16:creationId xmlns:a16="http://schemas.microsoft.com/office/drawing/2014/main" id="{979667AA-0F62-4CCE-86DD-094AE8443480}"/>
              </a:ext>
            </a:extLst>
          </p:cNvPr>
          <p:cNvSpPr/>
          <p:nvPr/>
        </p:nvSpPr>
        <p:spPr>
          <a:xfrm flipV="1">
            <a:off x="5613502" y="6049322"/>
            <a:ext cx="318118" cy="280949"/>
          </a:xfrm>
          <a:prstGeom prst="diagStripe">
            <a:avLst>
              <a:gd name="adj" fmla="val 86868"/>
            </a:avLst>
          </a:prstGeom>
          <a:solidFill>
            <a:schemeClr val="accent1"/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27" name="Afbeelding 126">
            <a:extLst>
              <a:ext uri="{FF2B5EF4-FFF2-40B4-BE49-F238E27FC236}">
                <a16:creationId xmlns:a16="http://schemas.microsoft.com/office/drawing/2014/main" id="{021568A7-78EE-4B96-ADAE-7218198AAE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9521" y="5762356"/>
            <a:ext cx="302212" cy="246247"/>
          </a:xfrm>
          <a:prstGeom prst="rect">
            <a:avLst/>
          </a:prstGeom>
        </p:spPr>
      </p:pic>
      <p:pic>
        <p:nvPicPr>
          <p:cNvPr id="150" name="Afbeelding 149" descr="Afbeelding met tekening&#10;&#10;Automatisch gegenereerde beschrijving">
            <a:extLst>
              <a:ext uri="{FF2B5EF4-FFF2-40B4-BE49-F238E27FC236}">
                <a16:creationId xmlns:a16="http://schemas.microsoft.com/office/drawing/2014/main" id="{29BE7E34-6906-4560-8F50-713DE27B4C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1769" y="5536399"/>
            <a:ext cx="1357968" cy="842552"/>
          </a:xfrm>
          <a:prstGeom prst="rect">
            <a:avLst/>
          </a:prstGeom>
        </p:spPr>
      </p:pic>
      <p:cxnSp>
        <p:nvCxnSpPr>
          <p:cNvPr id="151" name="Rechte verbindingslijn 150">
            <a:extLst>
              <a:ext uri="{FF2B5EF4-FFF2-40B4-BE49-F238E27FC236}">
                <a16:creationId xmlns:a16="http://schemas.microsoft.com/office/drawing/2014/main" id="{ECC2C63E-8FB2-4F3E-93EF-B37A011E68BC}"/>
              </a:ext>
            </a:extLst>
          </p:cNvPr>
          <p:cNvCxnSpPr>
            <a:cxnSpLocks/>
          </p:cNvCxnSpPr>
          <p:nvPr/>
        </p:nvCxnSpPr>
        <p:spPr>
          <a:xfrm>
            <a:off x="7674570" y="6064556"/>
            <a:ext cx="810387" cy="10628"/>
          </a:xfrm>
          <a:prstGeom prst="line">
            <a:avLst/>
          </a:prstGeom>
          <a:ln w="57150" cap="sq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Diagonale streep 151">
            <a:extLst>
              <a:ext uri="{FF2B5EF4-FFF2-40B4-BE49-F238E27FC236}">
                <a16:creationId xmlns:a16="http://schemas.microsoft.com/office/drawing/2014/main" id="{18AFC0B9-901D-4908-A93A-D180F4340486}"/>
              </a:ext>
            </a:extLst>
          </p:cNvPr>
          <p:cNvSpPr/>
          <p:nvPr/>
        </p:nvSpPr>
        <p:spPr>
          <a:xfrm flipH="1" flipV="1">
            <a:off x="7321382" y="6060081"/>
            <a:ext cx="323062" cy="280949"/>
          </a:xfrm>
          <a:prstGeom prst="diagStripe">
            <a:avLst>
              <a:gd name="adj" fmla="val 86868"/>
            </a:avLst>
          </a:prstGeom>
          <a:solidFill>
            <a:schemeClr val="accent1"/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3" name="Diagonale streep 152">
            <a:extLst>
              <a:ext uri="{FF2B5EF4-FFF2-40B4-BE49-F238E27FC236}">
                <a16:creationId xmlns:a16="http://schemas.microsoft.com/office/drawing/2014/main" id="{DD2B8F18-9FFA-449F-BBCC-A24AD8A3B458}"/>
              </a:ext>
            </a:extLst>
          </p:cNvPr>
          <p:cNvSpPr/>
          <p:nvPr/>
        </p:nvSpPr>
        <p:spPr>
          <a:xfrm flipV="1">
            <a:off x="8529297" y="6071236"/>
            <a:ext cx="318118" cy="280949"/>
          </a:xfrm>
          <a:prstGeom prst="diagStripe">
            <a:avLst>
              <a:gd name="adj" fmla="val 86868"/>
            </a:avLst>
          </a:prstGeom>
          <a:solidFill>
            <a:schemeClr val="accent1"/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54" name="Afbeelding 153">
            <a:extLst>
              <a:ext uri="{FF2B5EF4-FFF2-40B4-BE49-F238E27FC236}">
                <a16:creationId xmlns:a16="http://schemas.microsoft.com/office/drawing/2014/main" id="{8BE70FB4-6F1D-4DE6-BF22-B64CF089BF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5316" y="5784270"/>
            <a:ext cx="302212" cy="246247"/>
          </a:xfrm>
          <a:prstGeom prst="rect">
            <a:avLst/>
          </a:prstGeom>
        </p:spPr>
      </p:pic>
      <p:sp>
        <p:nvSpPr>
          <p:cNvPr id="87" name="Pijl: omlaag 86">
            <a:extLst>
              <a:ext uri="{FF2B5EF4-FFF2-40B4-BE49-F238E27FC236}">
                <a16:creationId xmlns:a16="http://schemas.microsoft.com/office/drawing/2014/main" id="{A6C675E8-4807-494F-97B7-D087ABA5DAE8}"/>
              </a:ext>
            </a:extLst>
          </p:cNvPr>
          <p:cNvSpPr/>
          <p:nvPr/>
        </p:nvSpPr>
        <p:spPr>
          <a:xfrm rot="16200000">
            <a:off x="6508870" y="5227818"/>
            <a:ext cx="266388" cy="1182113"/>
          </a:xfrm>
          <a:prstGeom prst="downArrow">
            <a:avLst/>
          </a:prstGeom>
          <a:solidFill>
            <a:schemeClr val="accent1"/>
          </a:solidFill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55" name="Afbeelding 154" descr="Afbeelding met tekening&#10;&#10;Automatisch gegenereerde beschrijving">
            <a:extLst>
              <a:ext uri="{FF2B5EF4-FFF2-40B4-BE49-F238E27FC236}">
                <a16:creationId xmlns:a16="http://schemas.microsoft.com/office/drawing/2014/main" id="{63095071-6C0E-4767-BF89-3F7B6DABF0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8177" y="5471226"/>
            <a:ext cx="730723" cy="379414"/>
          </a:xfrm>
          <a:prstGeom prst="rect">
            <a:avLst/>
          </a:prstGeom>
        </p:spPr>
      </p:pic>
      <p:pic>
        <p:nvPicPr>
          <p:cNvPr id="157" name="Afbeelding 156" descr="Afbeelding met kruk, tafel&#10;&#10;Automatisch gegenereerde beschrijving">
            <a:extLst>
              <a:ext uri="{FF2B5EF4-FFF2-40B4-BE49-F238E27FC236}">
                <a16:creationId xmlns:a16="http://schemas.microsoft.com/office/drawing/2014/main" id="{08D5DE21-D63E-49FC-AE40-D9938CEACF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25247" y="5875913"/>
            <a:ext cx="682826" cy="448208"/>
          </a:xfrm>
          <a:prstGeom prst="rect">
            <a:avLst/>
          </a:prstGeom>
        </p:spPr>
      </p:pic>
      <p:sp>
        <p:nvSpPr>
          <p:cNvPr id="95" name="Pijl: omlaag 94">
            <a:extLst>
              <a:ext uri="{FF2B5EF4-FFF2-40B4-BE49-F238E27FC236}">
                <a16:creationId xmlns:a16="http://schemas.microsoft.com/office/drawing/2014/main" id="{44484AC5-E8E7-40B6-8B66-7E90BD934D46}"/>
              </a:ext>
            </a:extLst>
          </p:cNvPr>
          <p:cNvSpPr/>
          <p:nvPr/>
        </p:nvSpPr>
        <p:spPr>
          <a:xfrm rot="16200000">
            <a:off x="8987752" y="5640130"/>
            <a:ext cx="266388" cy="373758"/>
          </a:xfrm>
          <a:prstGeom prst="downArrow">
            <a:avLst/>
          </a:prstGeom>
          <a:solidFill>
            <a:schemeClr val="accent1"/>
          </a:solidFill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8" name="Rechthoek 157">
            <a:extLst>
              <a:ext uri="{FF2B5EF4-FFF2-40B4-BE49-F238E27FC236}">
                <a16:creationId xmlns:a16="http://schemas.microsoft.com/office/drawing/2014/main" id="{10584129-A513-4897-BC6E-F72B4E2AEB7E}"/>
              </a:ext>
            </a:extLst>
          </p:cNvPr>
          <p:cNvSpPr/>
          <p:nvPr/>
        </p:nvSpPr>
        <p:spPr>
          <a:xfrm flipV="1">
            <a:off x="2629902" y="6612062"/>
            <a:ext cx="7310078" cy="527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9" name="Pijl: omlaag 158">
            <a:extLst>
              <a:ext uri="{FF2B5EF4-FFF2-40B4-BE49-F238E27FC236}">
                <a16:creationId xmlns:a16="http://schemas.microsoft.com/office/drawing/2014/main" id="{0DCEF639-68C2-4F5D-BB7E-5A1A66EC4484}"/>
              </a:ext>
            </a:extLst>
          </p:cNvPr>
          <p:cNvSpPr/>
          <p:nvPr/>
        </p:nvSpPr>
        <p:spPr>
          <a:xfrm rot="10800000">
            <a:off x="3681054" y="6312483"/>
            <a:ext cx="213799" cy="28895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0" name="Pijl: omlaag 159">
            <a:extLst>
              <a:ext uri="{FF2B5EF4-FFF2-40B4-BE49-F238E27FC236}">
                <a16:creationId xmlns:a16="http://schemas.microsoft.com/office/drawing/2014/main" id="{8E99E01D-2564-4802-BD93-15AAD25BEABE}"/>
              </a:ext>
            </a:extLst>
          </p:cNvPr>
          <p:cNvSpPr/>
          <p:nvPr/>
        </p:nvSpPr>
        <p:spPr>
          <a:xfrm rot="10800000">
            <a:off x="5083533" y="6361699"/>
            <a:ext cx="175084" cy="27329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1" name="Pijl: omlaag 160">
            <a:extLst>
              <a:ext uri="{FF2B5EF4-FFF2-40B4-BE49-F238E27FC236}">
                <a16:creationId xmlns:a16="http://schemas.microsoft.com/office/drawing/2014/main" id="{BF0A029C-D102-48E6-9C23-60F84743C398}"/>
              </a:ext>
            </a:extLst>
          </p:cNvPr>
          <p:cNvSpPr/>
          <p:nvPr/>
        </p:nvSpPr>
        <p:spPr>
          <a:xfrm rot="10800000">
            <a:off x="6505488" y="6327342"/>
            <a:ext cx="213799" cy="28895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2" name="Pijl: omlaag 161">
            <a:extLst>
              <a:ext uri="{FF2B5EF4-FFF2-40B4-BE49-F238E27FC236}">
                <a16:creationId xmlns:a16="http://schemas.microsoft.com/office/drawing/2014/main" id="{8B166763-6792-4A84-8150-8E959A488A33}"/>
              </a:ext>
            </a:extLst>
          </p:cNvPr>
          <p:cNvSpPr/>
          <p:nvPr/>
        </p:nvSpPr>
        <p:spPr>
          <a:xfrm rot="10800000">
            <a:off x="7995814" y="6341188"/>
            <a:ext cx="213799" cy="28895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3" name="Pijl: omlaag 162">
            <a:extLst>
              <a:ext uri="{FF2B5EF4-FFF2-40B4-BE49-F238E27FC236}">
                <a16:creationId xmlns:a16="http://schemas.microsoft.com/office/drawing/2014/main" id="{6C68A437-70E0-495F-8D90-2DB31F6F592A}"/>
              </a:ext>
            </a:extLst>
          </p:cNvPr>
          <p:cNvSpPr/>
          <p:nvPr/>
        </p:nvSpPr>
        <p:spPr>
          <a:xfrm rot="10800000">
            <a:off x="9773732" y="6374202"/>
            <a:ext cx="213799" cy="28895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4" name="Tekstballon: ovaal 163">
            <a:extLst>
              <a:ext uri="{FF2B5EF4-FFF2-40B4-BE49-F238E27FC236}">
                <a16:creationId xmlns:a16="http://schemas.microsoft.com/office/drawing/2014/main" id="{23681943-7398-478D-9A34-C3E137AAC920}"/>
              </a:ext>
            </a:extLst>
          </p:cNvPr>
          <p:cNvSpPr/>
          <p:nvPr/>
        </p:nvSpPr>
        <p:spPr>
          <a:xfrm>
            <a:off x="3617716" y="6565497"/>
            <a:ext cx="296537" cy="266389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5" name="Tekstballon: ovaal 164">
            <a:extLst>
              <a:ext uri="{FF2B5EF4-FFF2-40B4-BE49-F238E27FC236}">
                <a16:creationId xmlns:a16="http://schemas.microsoft.com/office/drawing/2014/main" id="{4578217D-E38A-40DF-9E6C-D1BBC6CA78C9}"/>
              </a:ext>
            </a:extLst>
          </p:cNvPr>
          <p:cNvSpPr/>
          <p:nvPr/>
        </p:nvSpPr>
        <p:spPr>
          <a:xfrm>
            <a:off x="5040917" y="6540082"/>
            <a:ext cx="296537" cy="266389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6" name="Tekstballon: ovaal 165">
            <a:extLst>
              <a:ext uri="{FF2B5EF4-FFF2-40B4-BE49-F238E27FC236}">
                <a16:creationId xmlns:a16="http://schemas.microsoft.com/office/drawing/2014/main" id="{AE207D15-75CA-473D-B4B0-E51DDE390996}"/>
              </a:ext>
            </a:extLst>
          </p:cNvPr>
          <p:cNvSpPr/>
          <p:nvPr/>
        </p:nvSpPr>
        <p:spPr>
          <a:xfrm>
            <a:off x="6464118" y="6555985"/>
            <a:ext cx="296537" cy="266389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7" name="Tekstballon: ovaal 166">
            <a:extLst>
              <a:ext uri="{FF2B5EF4-FFF2-40B4-BE49-F238E27FC236}">
                <a16:creationId xmlns:a16="http://schemas.microsoft.com/office/drawing/2014/main" id="{F968130A-6F3E-46E8-8590-7B37D66BCCF6}"/>
              </a:ext>
            </a:extLst>
          </p:cNvPr>
          <p:cNvSpPr/>
          <p:nvPr/>
        </p:nvSpPr>
        <p:spPr>
          <a:xfrm>
            <a:off x="7952484" y="6561515"/>
            <a:ext cx="296537" cy="266389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8" name="Tekstballon: ovaal 167">
            <a:extLst>
              <a:ext uri="{FF2B5EF4-FFF2-40B4-BE49-F238E27FC236}">
                <a16:creationId xmlns:a16="http://schemas.microsoft.com/office/drawing/2014/main" id="{AA7B2608-4DCD-4524-97A6-E9EE62A35412}"/>
              </a:ext>
            </a:extLst>
          </p:cNvPr>
          <p:cNvSpPr/>
          <p:nvPr/>
        </p:nvSpPr>
        <p:spPr>
          <a:xfrm>
            <a:off x="9704848" y="6535933"/>
            <a:ext cx="296537" cy="266389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7A6636CF-5038-46E9-80FA-B9B5B8CEACEB}"/>
              </a:ext>
            </a:extLst>
          </p:cNvPr>
          <p:cNvGrpSpPr/>
          <p:nvPr/>
        </p:nvGrpSpPr>
        <p:grpSpPr>
          <a:xfrm>
            <a:off x="6436645" y="4688538"/>
            <a:ext cx="441308" cy="355344"/>
            <a:chOff x="10314443" y="827934"/>
            <a:chExt cx="548640" cy="494834"/>
          </a:xfrm>
        </p:grpSpPr>
        <p:sp>
          <p:nvSpPr>
            <p:cNvPr id="175" name="Tekstballon: ovaal 174">
              <a:extLst>
                <a:ext uri="{FF2B5EF4-FFF2-40B4-BE49-F238E27FC236}">
                  <a16:creationId xmlns:a16="http://schemas.microsoft.com/office/drawing/2014/main" id="{63E9D7FE-BE65-4AD2-8B16-7453E4602788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176" name="Graphic 175" descr="Streepjescode">
              <a:extLst>
                <a:ext uri="{FF2B5EF4-FFF2-40B4-BE49-F238E27FC236}">
                  <a16:creationId xmlns:a16="http://schemas.microsoft.com/office/drawing/2014/main" id="{B910923B-C546-4920-9B9C-5F9FBD3E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grpSp>
        <p:nvGrpSpPr>
          <p:cNvPr id="177" name="Groep 176">
            <a:extLst>
              <a:ext uri="{FF2B5EF4-FFF2-40B4-BE49-F238E27FC236}">
                <a16:creationId xmlns:a16="http://schemas.microsoft.com/office/drawing/2014/main" id="{397AD454-F1EB-4F4C-9C35-A1EC20644438}"/>
              </a:ext>
            </a:extLst>
          </p:cNvPr>
          <p:cNvGrpSpPr/>
          <p:nvPr/>
        </p:nvGrpSpPr>
        <p:grpSpPr>
          <a:xfrm>
            <a:off x="5037160" y="4693736"/>
            <a:ext cx="441308" cy="355344"/>
            <a:chOff x="10314443" y="827934"/>
            <a:chExt cx="548640" cy="494834"/>
          </a:xfrm>
        </p:grpSpPr>
        <p:sp>
          <p:nvSpPr>
            <p:cNvPr id="178" name="Tekstballon: ovaal 177">
              <a:extLst>
                <a:ext uri="{FF2B5EF4-FFF2-40B4-BE49-F238E27FC236}">
                  <a16:creationId xmlns:a16="http://schemas.microsoft.com/office/drawing/2014/main" id="{E526A5DF-AB36-43EF-9743-ABC3C9497819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179" name="Graphic 178" descr="Streepjescode">
              <a:extLst>
                <a:ext uri="{FF2B5EF4-FFF2-40B4-BE49-F238E27FC236}">
                  <a16:creationId xmlns:a16="http://schemas.microsoft.com/office/drawing/2014/main" id="{F7AAA4FD-4782-4F4C-A83E-1CC53C3EF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grpSp>
        <p:nvGrpSpPr>
          <p:cNvPr id="180" name="Groep 179">
            <a:extLst>
              <a:ext uri="{FF2B5EF4-FFF2-40B4-BE49-F238E27FC236}">
                <a16:creationId xmlns:a16="http://schemas.microsoft.com/office/drawing/2014/main" id="{D4F51718-9210-451F-B30A-09697829C1B3}"/>
              </a:ext>
            </a:extLst>
          </p:cNvPr>
          <p:cNvGrpSpPr/>
          <p:nvPr/>
        </p:nvGrpSpPr>
        <p:grpSpPr>
          <a:xfrm>
            <a:off x="3697006" y="4682402"/>
            <a:ext cx="441308" cy="355344"/>
            <a:chOff x="10314443" y="827934"/>
            <a:chExt cx="548640" cy="494834"/>
          </a:xfrm>
        </p:grpSpPr>
        <p:sp>
          <p:nvSpPr>
            <p:cNvPr id="181" name="Tekstballon: ovaal 180">
              <a:extLst>
                <a:ext uri="{FF2B5EF4-FFF2-40B4-BE49-F238E27FC236}">
                  <a16:creationId xmlns:a16="http://schemas.microsoft.com/office/drawing/2014/main" id="{38B30251-909D-433F-BBB0-AF08ED744660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182" name="Graphic 181" descr="Streepjescode">
              <a:extLst>
                <a:ext uri="{FF2B5EF4-FFF2-40B4-BE49-F238E27FC236}">
                  <a16:creationId xmlns:a16="http://schemas.microsoft.com/office/drawing/2014/main" id="{7DE56A28-BDB3-4DF0-802E-29C414FE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grpSp>
        <p:nvGrpSpPr>
          <p:cNvPr id="183" name="Groep 182">
            <a:extLst>
              <a:ext uri="{FF2B5EF4-FFF2-40B4-BE49-F238E27FC236}">
                <a16:creationId xmlns:a16="http://schemas.microsoft.com/office/drawing/2014/main" id="{92FADED4-991D-41C4-B159-1B94BA433BA3}"/>
              </a:ext>
            </a:extLst>
          </p:cNvPr>
          <p:cNvGrpSpPr/>
          <p:nvPr/>
        </p:nvGrpSpPr>
        <p:grpSpPr>
          <a:xfrm>
            <a:off x="7916940" y="4687476"/>
            <a:ext cx="441308" cy="355344"/>
            <a:chOff x="10314443" y="827934"/>
            <a:chExt cx="548640" cy="494834"/>
          </a:xfrm>
        </p:grpSpPr>
        <p:sp>
          <p:nvSpPr>
            <p:cNvPr id="184" name="Tekstballon: ovaal 183">
              <a:extLst>
                <a:ext uri="{FF2B5EF4-FFF2-40B4-BE49-F238E27FC236}">
                  <a16:creationId xmlns:a16="http://schemas.microsoft.com/office/drawing/2014/main" id="{DCB30B45-FEA2-468C-9609-6DF0074463AB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185" name="Graphic 184" descr="Streepjescode">
              <a:extLst>
                <a:ext uri="{FF2B5EF4-FFF2-40B4-BE49-F238E27FC236}">
                  <a16:creationId xmlns:a16="http://schemas.microsoft.com/office/drawing/2014/main" id="{9BE3B250-B4EF-420E-A8AC-D370B7A2B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sp>
        <p:nvSpPr>
          <p:cNvPr id="189" name="Pijl: gebogen 188">
            <a:extLst>
              <a:ext uri="{FF2B5EF4-FFF2-40B4-BE49-F238E27FC236}">
                <a16:creationId xmlns:a16="http://schemas.microsoft.com/office/drawing/2014/main" id="{07FFDD51-A8BF-4CF4-9B22-793FD8840821}"/>
              </a:ext>
            </a:extLst>
          </p:cNvPr>
          <p:cNvSpPr/>
          <p:nvPr/>
        </p:nvSpPr>
        <p:spPr>
          <a:xfrm rot="10800000" flipV="1">
            <a:off x="4397758" y="3061892"/>
            <a:ext cx="891067" cy="1619381"/>
          </a:xfrm>
          <a:prstGeom prst="bentArrow">
            <a:avLst>
              <a:gd name="adj1" fmla="val 8108"/>
              <a:gd name="adj2" fmla="val 11210"/>
              <a:gd name="adj3" fmla="val 14325"/>
              <a:gd name="adj4" fmla="val 43750"/>
            </a:avLst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86" name="Groep 185">
            <a:extLst>
              <a:ext uri="{FF2B5EF4-FFF2-40B4-BE49-F238E27FC236}">
                <a16:creationId xmlns:a16="http://schemas.microsoft.com/office/drawing/2014/main" id="{521517ED-C014-4430-A3F7-135B2528BF72}"/>
              </a:ext>
            </a:extLst>
          </p:cNvPr>
          <p:cNvGrpSpPr/>
          <p:nvPr/>
        </p:nvGrpSpPr>
        <p:grpSpPr>
          <a:xfrm>
            <a:off x="10084281" y="3749176"/>
            <a:ext cx="441308" cy="355344"/>
            <a:chOff x="10314443" y="827934"/>
            <a:chExt cx="548640" cy="494834"/>
          </a:xfrm>
        </p:grpSpPr>
        <p:sp>
          <p:nvSpPr>
            <p:cNvPr id="187" name="Tekstballon: ovaal 186">
              <a:extLst>
                <a:ext uri="{FF2B5EF4-FFF2-40B4-BE49-F238E27FC236}">
                  <a16:creationId xmlns:a16="http://schemas.microsoft.com/office/drawing/2014/main" id="{693E0EEB-11AA-445D-91D0-0451B693E33D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188" name="Graphic 187" descr="Streepjescode">
              <a:extLst>
                <a:ext uri="{FF2B5EF4-FFF2-40B4-BE49-F238E27FC236}">
                  <a16:creationId xmlns:a16="http://schemas.microsoft.com/office/drawing/2014/main" id="{D9CD1113-0B51-4CFC-8CE5-B4B0C77A4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sp>
        <p:nvSpPr>
          <p:cNvPr id="197" name="Rechthoek 196">
            <a:extLst>
              <a:ext uri="{FF2B5EF4-FFF2-40B4-BE49-F238E27FC236}">
                <a16:creationId xmlns:a16="http://schemas.microsoft.com/office/drawing/2014/main" id="{0284F4D7-1E8E-490F-ADAD-F33583B7E37B}"/>
              </a:ext>
            </a:extLst>
          </p:cNvPr>
          <p:cNvSpPr/>
          <p:nvPr/>
        </p:nvSpPr>
        <p:spPr>
          <a:xfrm>
            <a:off x="4840413" y="2771869"/>
            <a:ext cx="2065624" cy="1197427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8" name="Tekstvak 197">
            <a:extLst>
              <a:ext uri="{FF2B5EF4-FFF2-40B4-BE49-F238E27FC236}">
                <a16:creationId xmlns:a16="http://schemas.microsoft.com/office/drawing/2014/main" id="{8CC12B0B-3B45-430D-ABB5-14BFAD1E3B66}"/>
              </a:ext>
            </a:extLst>
          </p:cNvPr>
          <p:cNvSpPr txBox="1"/>
          <p:nvPr/>
        </p:nvSpPr>
        <p:spPr>
          <a:xfrm>
            <a:off x="4858818" y="2696906"/>
            <a:ext cx="2065624" cy="58498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nl-NL" sz="1050" b="1" dirty="0"/>
              <a:t>Na 1</a:t>
            </a:r>
            <a:r>
              <a:rPr lang="nl-NL" sz="1050" b="1" baseline="30000" dirty="0"/>
              <a:t>e</a:t>
            </a:r>
            <a:r>
              <a:rPr lang="nl-NL" sz="1050" b="1" dirty="0"/>
              <a:t> sortering wordt de klantfactuur naar de Bever Sport gestuurd</a:t>
            </a:r>
          </a:p>
        </p:txBody>
      </p:sp>
      <p:pic>
        <p:nvPicPr>
          <p:cNvPr id="200" name="Graphic 199" descr="Registreren">
            <a:extLst>
              <a:ext uri="{FF2B5EF4-FFF2-40B4-BE49-F238E27FC236}">
                <a16:creationId xmlns:a16="http://schemas.microsoft.com/office/drawing/2014/main" id="{AB98A8F5-DF67-4A0D-83D5-274E48A7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34430" y="3129687"/>
            <a:ext cx="914400" cy="914400"/>
          </a:xfrm>
          <a:prstGeom prst="rect">
            <a:avLst/>
          </a:prstGeom>
        </p:spPr>
      </p:pic>
      <p:grpSp>
        <p:nvGrpSpPr>
          <p:cNvPr id="191" name="Groep 190">
            <a:extLst>
              <a:ext uri="{FF2B5EF4-FFF2-40B4-BE49-F238E27FC236}">
                <a16:creationId xmlns:a16="http://schemas.microsoft.com/office/drawing/2014/main" id="{DFBD9CEB-EC0F-4A22-9FA4-505995670A96}"/>
              </a:ext>
            </a:extLst>
          </p:cNvPr>
          <p:cNvGrpSpPr/>
          <p:nvPr/>
        </p:nvGrpSpPr>
        <p:grpSpPr>
          <a:xfrm>
            <a:off x="7995470" y="1349039"/>
            <a:ext cx="1289003" cy="785949"/>
            <a:chOff x="2816935" y="2246692"/>
            <a:chExt cx="2259421" cy="1182308"/>
          </a:xfrm>
        </p:grpSpPr>
        <p:pic>
          <p:nvPicPr>
            <p:cNvPr id="192" name="Picture 2" descr="Afbeeldingsresultaat voor postnl icon">
              <a:hlinkClick r:id="rId23"/>
              <a:extLst>
                <a:ext uri="{FF2B5EF4-FFF2-40B4-BE49-F238E27FC236}">
                  <a16:creationId xmlns:a16="http://schemas.microsoft.com/office/drawing/2014/main" id="{49ED90EE-6ABD-4AAA-A8C5-FD36EBC1EC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83" t="21166" r="3252" b="22798"/>
            <a:stretch/>
          </p:blipFill>
          <p:spPr bwMode="auto">
            <a:xfrm>
              <a:off x="2816935" y="2826513"/>
              <a:ext cx="443079" cy="40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Afbeelding 192" descr="Afbeelding met gebouw, circuit, computer, wit&#10;&#10;Automatisch gegenereerde beschrijving">
              <a:extLst>
                <a:ext uri="{FF2B5EF4-FFF2-40B4-BE49-F238E27FC236}">
                  <a16:creationId xmlns:a16="http://schemas.microsoft.com/office/drawing/2014/main" id="{53CDA2BC-7A9A-4798-9721-C49107833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214778" y="2246692"/>
              <a:ext cx="1182308" cy="1182308"/>
            </a:xfrm>
            <a:prstGeom prst="rect">
              <a:avLst/>
            </a:prstGeom>
          </p:spPr>
        </p:pic>
        <p:pic>
          <p:nvPicPr>
            <p:cNvPr id="194" name="Afbeelding 193">
              <a:extLst>
                <a:ext uri="{FF2B5EF4-FFF2-40B4-BE49-F238E27FC236}">
                  <a16:creationId xmlns:a16="http://schemas.microsoft.com/office/drawing/2014/main" id="{00653B0D-62CC-45B5-8975-F917D55D2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13400" r="15663"/>
            <a:stretch/>
          </p:blipFill>
          <p:spPr>
            <a:xfrm>
              <a:off x="4393930" y="2803775"/>
              <a:ext cx="682426" cy="428625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0A13418-D401-4FFA-8F7E-579435175D1C}"/>
              </a:ext>
            </a:extLst>
          </p:cNvPr>
          <p:cNvGrpSpPr/>
          <p:nvPr/>
        </p:nvGrpSpPr>
        <p:grpSpPr>
          <a:xfrm>
            <a:off x="8153146" y="2649343"/>
            <a:ext cx="1894084" cy="886816"/>
            <a:chOff x="8759833" y="2557440"/>
            <a:chExt cx="2160651" cy="1322921"/>
          </a:xfrm>
        </p:grpSpPr>
        <p:sp>
          <p:nvSpPr>
            <p:cNvPr id="196" name="Rechthoek 195">
              <a:extLst>
                <a:ext uri="{FF2B5EF4-FFF2-40B4-BE49-F238E27FC236}">
                  <a16:creationId xmlns:a16="http://schemas.microsoft.com/office/drawing/2014/main" id="{6DE9E334-57AD-4F89-805B-56A2C142A9B8}"/>
                </a:ext>
              </a:extLst>
            </p:cNvPr>
            <p:cNvSpPr/>
            <p:nvPr/>
          </p:nvSpPr>
          <p:spPr>
            <a:xfrm>
              <a:off x="8759833" y="2622036"/>
              <a:ext cx="2065624" cy="1197427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99" name="Tekstvak 198">
              <a:extLst>
                <a:ext uri="{FF2B5EF4-FFF2-40B4-BE49-F238E27FC236}">
                  <a16:creationId xmlns:a16="http://schemas.microsoft.com/office/drawing/2014/main" id="{346C111F-39D7-4E74-B18A-A3B9EADD1703}"/>
                </a:ext>
              </a:extLst>
            </p:cNvPr>
            <p:cNvSpPr txBox="1"/>
            <p:nvPr/>
          </p:nvSpPr>
          <p:spPr>
            <a:xfrm>
              <a:off x="8854860" y="2557440"/>
              <a:ext cx="2065624" cy="58498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/>
              <a:r>
                <a:rPr lang="nl-NL" sz="1050" b="1" dirty="0"/>
                <a:t>Operatorfactuur wordt opgesteld.</a:t>
              </a:r>
            </a:p>
          </p:txBody>
        </p:sp>
        <p:pic>
          <p:nvPicPr>
            <p:cNvPr id="201" name="Graphic 200" descr="Registreren">
              <a:extLst>
                <a:ext uri="{FF2B5EF4-FFF2-40B4-BE49-F238E27FC236}">
                  <a16:creationId xmlns:a16="http://schemas.microsoft.com/office/drawing/2014/main" id="{51D20A58-615D-4721-8EB6-51E9D1DC5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562590" y="2965961"/>
              <a:ext cx="914400" cy="914400"/>
            </a:xfrm>
            <a:prstGeom prst="rect">
              <a:avLst/>
            </a:prstGeom>
          </p:spPr>
        </p:pic>
      </p:grpSp>
      <p:grpSp>
        <p:nvGrpSpPr>
          <p:cNvPr id="208" name="Groep 207">
            <a:extLst>
              <a:ext uri="{FF2B5EF4-FFF2-40B4-BE49-F238E27FC236}">
                <a16:creationId xmlns:a16="http://schemas.microsoft.com/office/drawing/2014/main" id="{445B0F08-01B4-4EA2-BE8E-48D36A7CE4F8}"/>
              </a:ext>
            </a:extLst>
          </p:cNvPr>
          <p:cNvGrpSpPr/>
          <p:nvPr/>
        </p:nvGrpSpPr>
        <p:grpSpPr>
          <a:xfrm>
            <a:off x="5183188" y="1311552"/>
            <a:ext cx="1336566" cy="846326"/>
            <a:chOff x="801099" y="2260431"/>
            <a:chExt cx="1648486" cy="1030230"/>
          </a:xfrm>
        </p:grpSpPr>
        <p:pic>
          <p:nvPicPr>
            <p:cNvPr id="209" name="Afbeelding 208">
              <a:extLst>
                <a:ext uri="{FF2B5EF4-FFF2-40B4-BE49-F238E27FC236}">
                  <a16:creationId xmlns:a16="http://schemas.microsoft.com/office/drawing/2014/main" id="{3946FA73-0DCC-4CC7-AA4A-207E74AB8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/>
            <a:srcRect l="29191" t="17386" r="29188" b="19031"/>
            <a:stretch/>
          </p:blipFill>
          <p:spPr>
            <a:xfrm>
              <a:off x="2166115" y="2763574"/>
              <a:ext cx="283470" cy="366080"/>
            </a:xfrm>
            <a:prstGeom prst="rect">
              <a:avLst/>
            </a:prstGeom>
          </p:spPr>
        </p:pic>
        <p:pic>
          <p:nvPicPr>
            <p:cNvPr id="210" name="Afbeelding 209" descr="Afbeelding met gebouw, circuit, computer, wit&#10;&#10;Automatisch gegenereerde beschrijving">
              <a:extLst>
                <a:ext uri="{FF2B5EF4-FFF2-40B4-BE49-F238E27FC236}">
                  <a16:creationId xmlns:a16="http://schemas.microsoft.com/office/drawing/2014/main" id="{EA427A59-48B8-4DB9-AD48-E0A82DB2A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159770" y="2260431"/>
              <a:ext cx="1044593" cy="1030230"/>
            </a:xfrm>
            <a:prstGeom prst="rect">
              <a:avLst/>
            </a:prstGeom>
          </p:spPr>
        </p:pic>
        <p:pic>
          <p:nvPicPr>
            <p:cNvPr id="211" name="Picture 2" descr="Afbeeldingsresultaat voor postnl icon">
              <a:hlinkClick r:id="rId23"/>
              <a:extLst>
                <a:ext uri="{FF2B5EF4-FFF2-40B4-BE49-F238E27FC236}">
                  <a16:creationId xmlns:a16="http://schemas.microsoft.com/office/drawing/2014/main" id="{D3EDA1C6-3386-4F45-8632-801265F2F9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83" t="21166" r="3252" b="22798"/>
            <a:stretch/>
          </p:blipFill>
          <p:spPr bwMode="auto">
            <a:xfrm>
              <a:off x="801099" y="2772075"/>
              <a:ext cx="391469" cy="353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4" name="Rechte verbindingslijn met pijl 213">
            <a:extLst>
              <a:ext uri="{FF2B5EF4-FFF2-40B4-BE49-F238E27FC236}">
                <a16:creationId xmlns:a16="http://schemas.microsoft.com/office/drawing/2014/main" id="{C1A444D8-0D2B-475E-9B62-DA8DC29D8C27}"/>
              </a:ext>
            </a:extLst>
          </p:cNvPr>
          <p:cNvCxnSpPr>
            <a:cxnSpLocks/>
            <a:endCxn id="198" idx="0"/>
          </p:cNvCxnSpPr>
          <p:nvPr/>
        </p:nvCxnSpPr>
        <p:spPr>
          <a:xfrm>
            <a:off x="5864918" y="2157878"/>
            <a:ext cx="26712" cy="539028"/>
          </a:xfrm>
          <a:prstGeom prst="straightConnector1">
            <a:avLst/>
          </a:prstGeom>
          <a:ln w="19050" cap="sq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Rechte verbindingslijn met pijl 214">
            <a:extLst>
              <a:ext uri="{FF2B5EF4-FFF2-40B4-BE49-F238E27FC236}">
                <a16:creationId xmlns:a16="http://schemas.microsoft.com/office/drawing/2014/main" id="{28BC8136-8C5D-4AE4-8E94-904B09352E7D}"/>
              </a:ext>
            </a:extLst>
          </p:cNvPr>
          <p:cNvCxnSpPr>
            <a:cxnSpLocks/>
          </p:cNvCxnSpPr>
          <p:nvPr/>
        </p:nvCxnSpPr>
        <p:spPr>
          <a:xfrm>
            <a:off x="8554076" y="2157878"/>
            <a:ext cx="5618" cy="510095"/>
          </a:xfrm>
          <a:prstGeom prst="straightConnector1">
            <a:avLst/>
          </a:prstGeom>
          <a:ln w="19050" cap="sq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ep 89">
            <a:extLst>
              <a:ext uri="{FF2B5EF4-FFF2-40B4-BE49-F238E27FC236}">
                <a16:creationId xmlns:a16="http://schemas.microsoft.com/office/drawing/2014/main" id="{4D1409DB-022F-4933-AA79-8801C9F8B3EC}"/>
              </a:ext>
            </a:extLst>
          </p:cNvPr>
          <p:cNvGrpSpPr/>
          <p:nvPr/>
        </p:nvGrpSpPr>
        <p:grpSpPr>
          <a:xfrm>
            <a:off x="620801" y="112358"/>
            <a:ext cx="3377476" cy="1630207"/>
            <a:chOff x="620801" y="112358"/>
            <a:chExt cx="3377476" cy="1630207"/>
          </a:xfrm>
        </p:grpSpPr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A83AB052-CED9-45B7-BDDB-7747423E9D41}"/>
                </a:ext>
              </a:extLst>
            </p:cNvPr>
            <p:cNvGrpSpPr/>
            <p:nvPr/>
          </p:nvGrpSpPr>
          <p:grpSpPr>
            <a:xfrm>
              <a:off x="620801" y="112358"/>
              <a:ext cx="3377476" cy="1630207"/>
              <a:chOff x="709821" y="90324"/>
              <a:chExt cx="3377476" cy="1630207"/>
            </a:xfrm>
          </p:grpSpPr>
          <p:sp>
            <p:nvSpPr>
              <p:cNvPr id="224" name="Rechthoek 223">
                <a:extLst>
                  <a:ext uri="{FF2B5EF4-FFF2-40B4-BE49-F238E27FC236}">
                    <a16:creationId xmlns:a16="http://schemas.microsoft.com/office/drawing/2014/main" id="{B13CF000-1096-4382-9056-2ADA70D32406}"/>
                  </a:ext>
                </a:extLst>
              </p:cNvPr>
              <p:cNvSpPr/>
              <p:nvPr/>
            </p:nvSpPr>
            <p:spPr>
              <a:xfrm>
                <a:off x="709821" y="90324"/>
                <a:ext cx="3377476" cy="1630207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Tekstvak 224">
                <a:extLst>
                  <a:ext uri="{FF2B5EF4-FFF2-40B4-BE49-F238E27FC236}">
                    <a16:creationId xmlns:a16="http://schemas.microsoft.com/office/drawing/2014/main" id="{96C457D3-90C1-4D6D-81EE-B57DB5F0ED44}"/>
                  </a:ext>
                </a:extLst>
              </p:cNvPr>
              <p:cNvSpPr txBox="1"/>
              <p:nvPr/>
            </p:nvSpPr>
            <p:spPr>
              <a:xfrm>
                <a:off x="779067" y="184134"/>
                <a:ext cx="872719" cy="52870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r>
                  <a:rPr lang="nl-NL" sz="1050" b="1" dirty="0"/>
                  <a:t>Klant</a:t>
                </a:r>
                <a:br>
                  <a:rPr lang="nl-NL" sz="1050" b="1" dirty="0"/>
                </a:br>
                <a:r>
                  <a:rPr lang="nl-NL" sz="1050" b="1" dirty="0"/>
                  <a:t>plaatst </a:t>
                </a:r>
                <a:br>
                  <a:rPr lang="nl-NL" sz="1050" b="1" dirty="0"/>
                </a:br>
                <a:r>
                  <a:rPr lang="nl-NL" sz="1050" b="1" dirty="0"/>
                  <a:t>bestelling op Beversport</a:t>
                </a:r>
              </a:p>
            </p:txBody>
          </p:sp>
          <p:grpSp>
            <p:nvGrpSpPr>
              <p:cNvPr id="226" name="Groep 225">
                <a:extLst>
                  <a:ext uri="{FF2B5EF4-FFF2-40B4-BE49-F238E27FC236}">
                    <a16:creationId xmlns:a16="http://schemas.microsoft.com/office/drawing/2014/main" id="{8D4BACEB-46E6-4B68-A636-C4C7C5004E26}"/>
                  </a:ext>
                </a:extLst>
              </p:cNvPr>
              <p:cNvGrpSpPr/>
              <p:nvPr/>
            </p:nvGrpSpPr>
            <p:grpSpPr>
              <a:xfrm>
                <a:off x="2033231" y="108664"/>
                <a:ext cx="1553057" cy="1583312"/>
                <a:chOff x="2145548" y="98528"/>
                <a:chExt cx="1553057" cy="1583312"/>
              </a:xfrm>
            </p:grpSpPr>
            <p:pic>
              <p:nvPicPr>
                <p:cNvPr id="239" name="Afbeelding 238">
                  <a:extLst>
                    <a:ext uri="{FF2B5EF4-FFF2-40B4-BE49-F238E27FC236}">
                      <a16:creationId xmlns:a16="http://schemas.microsoft.com/office/drawing/2014/main" id="{BDBFA4BD-7552-439D-A7E9-4D6CA90709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45548" y="98528"/>
                  <a:ext cx="1553057" cy="1583312"/>
                </a:xfrm>
                <a:prstGeom prst="rect">
                  <a:avLst/>
                </a:prstGeom>
              </p:spPr>
            </p:pic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B8A93A73-52A8-4CF1-AA26-B9544509F2D6}"/>
                    </a:ext>
                  </a:extLst>
                </p:cNvPr>
                <p:cNvSpPr/>
                <p:nvPr/>
              </p:nvSpPr>
              <p:spPr>
                <a:xfrm>
                  <a:off x="2608412" y="244366"/>
                  <a:ext cx="593251" cy="796158"/>
                </a:xfrm>
                <a:prstGeom prst="rect">
                  <a:avLst/>
                </a:prstGeom>
                <a:solidFill>
                  <a:srgbClr val="FFFFFF"/>
                </a:solidFill>
                <a:ln w="19050" cap="sq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Graphic 299" descr="Winkelmandje">
                  <a:extLst>
                    <a:ext uri="{FF2B5EF4-FFF2-40B4-BE49-F238E27FC236}">
                      <a16:creationId xmlns:a16="http://schemas.microsoft.com/office/drawing/2014/main" id="{17F94274-8BB6-47B4-B7E6-927607E16D24}"/>
                    </a:ext>
                  </a:extLst>
                </p:cNvPr>
                <p:cNvSpPr/>
                <p:nvPr/>
              </p:nvSpPr>
              <p:spPr>
                <a:xfrm>
                  <a:off x="2684992" y="480956"/>
                  <a:ext cx="435985" cy="417348"/>
                </a:xfrm>
                <a:custGeom>
                  <a:avLst/>
                  <a:gdLst>
                    <a:gd name="connsiteX0" fmla="*/ 176891 w 249656"/>
                    <a:gd name="connsiteY0" fmla="*/ 170991 h 186844"/>
                    <a:gd name="connsiteX1" fmla="*/ 179327 w 249656"/>
                    <a:gd name="connsiteY1" fmla="*/ 145512 h 186844"/>
                    <a:gd name="connsiteX2" fmla="*/ 214644 w 249656"/>
                    <a:gd name="connsiteY2" fmla="*/ 145512 h 186844"/>
                    <a:gd name="connsiteX3" fmla="*/ 210077 w 249656"/>
                    <a:gd name="connsiteY3" fmla="*/ 170991 h 186844"/>
                    <a:gd name="connsiteX4" fmla="*/ 176891 w 249656"/>
                    <a:gd name="connsiteY4" fmla="*/ 170991 h 186844"/>
                    <a:gd name="connsiteX5" fmla="*/ 35013 w 249656"/>
                    <a:gd name="connsiteY5" fmla="*/ 145512 h 186844"/>
                    <a:gd name="connsiteX6" fmla="*/ 70330 w 249656"/>
                    <a:gd name="connsiteY6" fmla="*/ 145512 h 186844"/>
                    <a:gd name="connsiteX7" fmla="*/ 72766 w 249656"/>
                    <a:gd name="connsiteY7" fmla="*/ 170991 h 186844"/>
                    <a:gd name="connsiteX8" fmla="*/ 39884 w 249656"/>
                    <a:gd name="connsiteY8" fmla="*/ 170991 h 186844"/>
                    <a:gd name="connsiteX9" fmla="*/ 35013 w 249656"/>
                    <a:gd name="connsiteY9" fmla="*/ 145512 h 186844"/>
                    <a:gd name="connsiteX10" fmla="*/ 63936 w 249656"/>
                    <a:gd name="connsiteY10" fmla="*/ 71907 h 186844"/>
                    <a:gd name="connsiteX11" fmla="*/ 66372 w 249656"/>
                    <a:gd name="connsiteY11" fmla="*/ 97386 h 186844"/>
                    <a:gd name="connsiteX12" fmla="*/ 26184 w 249656"/>
                    <a:gd name="connsiteY12" fmla="*/ 97386 h 186844"/>
                    <a:gd name="connsiteX13" fmla="*/ 21617 w 249656"/>
                    <a:gd name="connsiteY13" fmla="*/ 71907 h 186844"/>
                    <a:gd name="connsiteX14" fmla="*/ 63936 w 249656"/>
                    <a:gd name="connsiteY14" fmla="*/ 71907 h 186844"/>
                    <a:gd name="connsiteX15" fmla="*/ 122697 w 249656"/>
                    <a:gd name="connsiteY15" fmla="*/ 17835 h 186844"/>
                    <a:gd name="connsiteX16" fmla="*/ 124828 w 249656"/>
                    <a:gd name="connsiteY16" fmla="*/ 16986 h 186844"/>
                    <a:gd name="connsiteX17" fmla="*/ 126960 w 249656"/>
                    <a:gd name="connsiteY17" fmla="*/ 17835 h 186844"/>
                    <a:gd name="connsiteX18" fmla="*/ 166844 w 249656"/>
                    <a:gd name="connsiteY18" fmla="*/ 54638 h 186844"/>
                    <a:gd name="connsiteX19" fmla="*/ 82813 w 249656"/>
                    <a:gd name="connsiteY19" fmla="*/ 54638 h 186844"/>
                    <a:gd name="connsiteX20" fmla="*/ 122697 w 249656"/>
                    <a:gd name="connsiteY20" fmla="*/ 17835 h 186844"/>
                    <a:gd name="connsiteX21" fmla="*/ 182371 w 249656"/>
                    <a:gd name="connsiteY21" fmla="*/ 108710 h 186844"/>
                    <a:gd name="connsiteX22" fmla="*/ 221342 w 249656"/>
                    <a:gd name="connsiteY22" fmla="*/ 108710 h 186844"/>
                    <a:gd name="connsiteX23" fmla="*/ 216775 w 249656"/>
                    <a:gd name="connsiteY23" fmla="*/ 134188 h 186844"/>
                    <a:gd name="connsiteX24" fmla="*/ 180240 w 249656"/>
                    <a:gd name="connsiteY24" fmla="*/ 134188 h 186844"/>
                    <a:gd name="connsiteX25" fmla="*/ 182371 w 249656"/>
                    <a:gd name="connsiteY25" fmla="*/ 108710 h 186844"/>
                    <a:gd name="connsiteX26" fmla="*/ 130918 w 249656"/>
                    <a:gd name="connsiteY26" fmla="*/ 134188 h 186844"/>
                    <a:gd name="connsiteX27" fmla="*/ 130918 w 249656"/>
                    <a:gd name="connsiteY27" fmla="*/ 108710 h 186844"/>
                    <a:gd name="connsiteX28" fmla="*/ 170193 w 249656"/>
                    <a:gd name="connsiteY28" fmla="*/ 108710 h 186844"/>
                    <a:gd name="connsiteX29" fmla="*/ 167757 w 249656"/>
                    <a:gd name="connsiteY29" fmla="*/ 134188 h 186844"/>
                    <a:gd name="connsiteX30" fmla="*/ 130918 w 249656"/>
                    <a:gd name="connsiteY30" fmla="*/ 134188 h 186844"/>
                    <a:gd name="connsiteX31" fmla="*/ 130918 w 249656"/>
                    <a:gd name="connsiteY31" fmla="*/ 145512 h 186844"/>
                    <a:gd name="connsiteX32" fmla="*/ 166844 w 249656"/>
                    <a:gd name="connsiteY32" fmla="*/ 145512 h 186844"/>
                    <a:gd name="connsiteX33" fmla="*/ 164408 w 249656"/>
                    <a:gd name="connsiteY33" fmla="*/ 170991 h 186844"/>
                    <a:gd name="connsiteX34" fmla="*/ 130918 w 249656"/>
                    <a:gd name="connsiteY34" fmla="*/ 170991 h 186844"/>
                    <a:gd name="connsiteX35" fmla="*/ 130918 w 249656"/>
                    <a:gd name="connsiteY35" fmla="*/ 145512 h 186844"/>
                    <a:gd name="connsiteX36" fmla="*/ 118739 w 249656"/>
                    <a:gd name="connsiteY36" fmla="*/ 145512 h 186844"/>
                    <a:gd name="connsiteX37" fmla="*/ 118739 w 249656"/>
                    <a:gd name="connsiteY37" fmla="*/ 170991 h 186844"/>
                    <a:gd name="connsiteX38" fmla="*/ 84944 w 249656"/>
                    <a:gd name="connsiteY38" fmla="*/ 170991 h 186844"/>
                    <a:gd name="connsiteX39" fmla="*/ 82508 w 249656"/>
                    <a:gd name="connsiteY39" fmla="*/ 145512 h 186844"/>
                    <a:gd name="connsiteX40" fmla="*/ 118739 w 249656"/>
                    <a:gd name="connsiteY40" fmla="*/ 145512 h 186844"/>
                    <a:gd name="connsiteX41" fmla="*/ 118739 w 249656"/>
                    <a:gd name="connsiteY41" fmla="*/ 97386 h 186844"/>
                    <a:gd name="connsiteX42" fmla="*/ 78551 w 249656"/>
                    <a:gd name="connsiteY42" fmla="*/ 97386 h 186844"/>
                    <a:gd name="connsiteX43" fmla="*/ 76115 w 249656"/>
                    <a:gd name="connsiteY43" fmla="*/ 71907 h 186844"/>
                    <a:gd name="connsiteX44" fmla="*/ 118739 w 249656"/>
                    <a:gd name="connsiteY44" fmla="*/ 71907 h 186844"/>
                    <a:gd name="connsiteX45" fmla="*/ 118739 w 249656"/>
                    <a:gd name="connsiteY45" fmla="*/ 97386 h 186844"/>
                    <a:gd name="connsiteX46" fmla="*/ 130918 w 249656"/>
                    <a:gd name="connsiteY46" fmla="*/ 71907 h 186844"/>
                    <a:gd name="connsiteX47" fmla="*/ 173542 w 249656"/>
                    <a:gd name="connsiteY47" fmla="*/ 71907 h 186844"/>
                    <a:gd name="connsiteX48" fmla="*/ 171106 w 249656"/>
                    <a:gd name="connsiteY48" fmla="*/ 97386 h 186844"/>
                    <a:gd name="connsiteX49" fmla="*/ 130918 w 249656"/>
                    <a:gd name="connsiteY49" fmla="*/ 97386 h 186844"/>
                    <a:gd name="connsiteX50" fmla="*/ 130918 w 249656"/>
                    <a:gd name="connsiteY50" fmla="*/ 71907 h 186844"/>
                    <a:gd name="connsiteX51" fmla="*/ 69417 w 249656"/>
                    <a:gd name="connsiteY51" fmla="*/ 134188 h 186844"/>
                    <a:gd name="connsiteX52" fmla="*/ 32882 w 249656"/>
                    <a:gd name="connsiteY52" fmla="*/ 134188 h 186844"/>
                    <a:gd name="connsiteX53" fmla="*/ 28315 w 249656"/>
                    <a:gd name="connsiteY53" fmla="*/ 108710 h 186844"/>
                    <a:gd name="connsiteX54" fmla="*/ 67286 w 249656"/>
                    <a:gd name="connsiteY54" fmla="*/ 108710 h 186844"/>
                    <a:gd name="connsiteX55" fmla="*/ 69417 w 249656"/>
                    <a:gd name="connsiteY55" fmla="*/ 134188 h 186844"/>
                    <a:gd name="connsiteX56" fmla="*/ 79464 w 249656"/>
                    <a:gd name="connsiteY56" fmla="*/ 108710 h 186844"/>
                    <a:gd name="connsiteX57" fmla="*/ 118739 w 249656"/>
                    <a:gd name="connsiteY57" fmla="*/ 108710 h 186844"/>
                    <a:gd name="connsiteX58" fmla="*/ 118739 w 249656"/>
                    <a:gd name="connsiteY58" fmla="*/ 134188 h 186844"/>
                    <a:gd name="connsiteX59" fmla="*/ 81595 w 249656"/>
                    <a:gd name="connsiteY59" fmla="*/ 134188 h 186844"/>
                    <a:gd name="connsiteX60" fmla="*/ 79464 w 249656"/>
                    <a:gd name="connsiteY60" fmla="*/ 108710 h 186844"/>
                    <a:gd name="connsiteX61" fmla="*/ 223473 w 249656"/>
                    <a:gd name="connsiteY61" fmla="*/ 97386 h 186844"/>
                    <a:gd name="connsiteX62" fmla="*/ 183589 w 249656"/>
                    <a:gd name="connsiteY62" fmla="*/ 97386 h 186844"/>
                    <a:gd name="connsiteX63" fmla="*/ 186025 w 249656"/>
                    <a:gd name="connsiteY63" fmla="*/ 71907 h 186844"/>
                    <a:gd name="connsiteX64" fmla="*/ 228345 w 249656"/>
                    <a:gd name="connsiteY64" fmla="*/ 71907 h 186844"/>
                    <a:gd name="connsiteX65" fmla="*/ 223473 w 249656"/>
                    <a:gd name="connsiteY65" fmla="*/ 97386 h 186844"/>
                    <a:gd name="connsiteX66" fmla="*/ 192418 w 249656"/>
                    <a:gd name="connsiteY66" fmla="*/ 54921 h 186844"/>
                    <a:gd name="connsiteX67" fmla="*/ 192418 w 249656"/>
                    <a:gd name="connsiteY67" fmla="*/ 54921 h 186844"/>
                    <a:gd name="connsiteX68" fmla="*/ 140051 w 249656"/>
                    <a:gd name="connsiteY68" fmla="*/ 5945 h 186844"/>
                    <a:gd name="connsiteX69" fmla="*/ 124828 w 249656"/>
                    <a:gd name="connsiteY69" fmla="*/ 0 h 186844"/>
                    <a:gd name="connsiteX70" fmla="*/ 109910 w 249656"/>
                    <a:gd name="connsiteY70" fmla="*/ 5945 h 186844"/>
                    <a:gd name="connsiteX71" fmla="*/ 57543 w 249656"/>
                    <a:gd name="connsiteY71" fmla="*/ 54638 h 186844"/>
                    <a:gd name="connsiteX72" fmla="*/ 57238 w 249656"/>
                    <a:gd name="connsiteY72" fmla="*/ 54921 h 186844"/>
                    <a:gd name="connsiteX73" fmla="*/ 0 w 249656"/>
                    <a:gd name="connsiteY73" fmla="*/ 54921 h 186844"/>
                    <a:gd name="connsiteX74" fmla="*/ 22530 w 249656"/>
                    <a:gd name="connsiteY74" fmla="*/ 178635 h 186844"/>
                    <a:gd name="connsiteX75" fmla="*/ 34404 w 249656"/>
                    <a:gd name="connsiteY75" fmla="*/ 187977 h 186844"/>
                    <a:gd name="connsiteX76" fmla="*/ 214644 w 249656"/>
                    <a:gd name="connsiteY76" fmla="*/ 187977 h 186844"/>
                    <a:gd name="connsiteX77" fmla="*/ 226518 w 249656"/>
                    <a:gd name="connsiteY77" fmla="*/ 178635 h 186844"/>
                    <a:gd name="connsiteX78" fmla="*/ 249657 w 249656"/>
                    <a:gd name="connsiteY78" fmla="*/ 54921 h 186844"/>
                    <a:gd name="connsiteX79" fmla="*/ 192418 w 249656"/>
                    <a:gd name="connsiteY79" fmla="*/ 54921 h 18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49656" h="186844">
                      <a:moveTo>
                        <a:pt x="176891" y="170991"/>
                      </a:moveTo>
                      <a:lnTo>
                        <a:pt x="179327" y="145512"/>
                      </a:lnTo>
                      <a:lnTo>
                        <a:pt x="214644" y="145512"/>
                      </a:lnTo>
                      <a:lnTo>
                        <a:pt x="210077" y="170991"/>
                      </a:lnTo>
                      <a:lnTo>
                        <a:pt x="176891" y="170991"/>
                      </a:lnTo>
                      <a:close/>
                      <a:moveTo>
                        <a:pt x="35013" y="145512"/>
                      </a:moveTo>
                      <a:lnTo>
                        <a:pt x="70330" y="145512"/>
                      </a:lnTo>
                      <a:lnTo>
                        <a:pt x="72766" y="170991"/>
                      </a:lnTo>
                      <a:lnTo>
                        <a:pt x="39884" y="170991"/>
                      </a:lnTo>
                      <a:lnTo>
                        <a:pt x="35013" y="145512"/>
                      </a:lnTo>
                      <a:close/>
                      <a:moveTo>
                        <a:pt x="63936" y="71907"/>
                      </a:moveTo>
                      <a:lnTo>
                        <a:pt x="66372" y="97386"/>
                      </a:lnTo>
                      <a:lnTo>
                        <a:pt x="26184" y="97386"/>
                      </a:lnTo>
                      <a:lnTo>
                        <a:pt x="21617" y="71907"/>
                      </a:lnTo>
                      <a:lnTo>
                        <a:pt x="63936" y="71907"/>
                      </a:lnTo>
                      <a:close/>
                      <a:moveTo>
                        <a:pt x="122697" y="17835"/>
                      </a:moveTo>
                      <a:cubicBezTo>
                        <a:pt x="123611" y="16986"/>
                        <a:pt x="124524" y="16986"/>
                        <a:pt x="124828" y="16986"/>
                      </a:cubicBezTo>
                      <a:cubicBezTo>
                        <a:pt x="125133" y="16986"/>
                        <a:pt x="126351" y="16986"/>
                        <a:pt x="126960" y="17835"/>
                      </a:cubicBezTo>
                      <a:lnTo>
                        <a:pt x="166844" y="54638"/>
                      </a:lnTo>
                      <a:lnTo>
                        <a:pt x="82813" y="54638"/>
                      </a:lnTo>
                      <a:lnTo>
                        <a:pt x="122697" y="17835"/>
                      </a:lnTo>
                      <a:close/>
                      <a:moveTo>
                        <a:pt x="182371" y="108710"/>
                      </a:moveTo>
                      <a:lnTo>
                        <a:pt x="221342" y="108710"/>
                      </a:lnTo>
                      <a:lnTo>
                        <a:pt x="216775" y="134188"/>
                      </a:lnTo>
                      <a:lnTo>
                        <a:pt x="180240" y="134188"/>
                      </a:lnTo>
                      <a:lnTo>
                        <a:pt x="182371" y="108710"/>
                      </a:lnTo>
                      <a:close/>
                      <a:moveTo>
                        <a:pt x="130918" y="134188"/>
                      </a:moveTo>
                      <a:lnTo>
                        <a:pt x="130918" y="108710"/>
                      </a:lnTo>
                      <a:lnTo>
                        <a:pt x="170193" y="108710"/>
                      </a:lnTo>
                      <a:lnTo>
                        <a:pt x="167757" y="134188"/>
                      </a:lnTo>
                      <a:lnTo>
                        <a:pt x="130918" y="134188"/>
                      </a:lnTo>
                      <a:close/>
                      <a:moveTo>
                        <a:pt x="130918" y="145512"/>
                      </a:moveTo>
                      <a:lnTo>
                        <a:pt x="166844" y="145512"/>
                      </a:lnTo>
                      <a:lnTo>
                        <a:pt x="164408" y="170991"/>
                      </a:lnTo>
                      <a:lnTo>
                        <a:pt x="130918" y="170991"/>
                      </a:lnTo>
                      <a:lnTo>
                        <a:pt x="130918" y="145512"/>
                      </a:lnTo>
                      <a:close/>
                      <a:moveTo>
                        <a:pt x="118739" y="145512"/>
                      </a:moveTo>
                      <a:lnTo>
                        <a:pt x="118739" y="170991"/>
                      </a:lnTo>
                      <a:lnTo>
                        <a:pt x="84944" y="170991"/>
                      </a:lnTo>
                      <a:lnTo>
                        <a:pt x="82508" y="145512"/>
                      </a:lnTo>
                      <a:lnTo>
                        <a:pt x="118739" y="145512"/>
                      </a:lnTo>
                      <a:close/>
                      <a:moveTo>
                        <a:pt x="118739" y="97386"/>
                      </a:moveTo>
                      <a:lnTo>
                        <a:pt x="78551" y="97386"/>
                      </a:lnTo>
                      <a:lnTo>
                        <a:pt x="76115" y="71907"/>
                      </a:lnTo>
                      <a:lnTo>
                        <a:pt x="118739" y="71907"/>
                      </a:lnTo>
                      <a:lnTo>
                        <a:pt x="118739" y="97386"/>
                      </a:lnTo>
                      <a:close/>
                      <a:moveTo>
                        <a:pt x="130918" y="71907"/>
                      </a:moveTo>
                      <a:lnTo>
                        <a:pt x="173542" y="71907"/>
                      </a:lnTo>
                      <a:lnTo>
                        <a:pt x="171106" y="97386"/>
                      </a:lnTo>
                      <a:lnTo>
                        <a:pt x="130918" y="97386"/>
                      </a:lnTo>
                      <a:lnTo>
                        <a:pt x="130918" y="71907"/>
                      </a:lnTo>
                      <a:close/>
                      <a:moveTo>
                        <a:pt x="69417" y="134188"/>
                      </a:moveTo>
                      <a:lnTo>
                        <a:pt x="32882" y="134188"/>
                      </a:lnTo>
                      <a:lnTo>
                        <a:pt x="28315" y="108710"/>
                      </a:lnTo>
                      <a:lnTo>
                        <a:pt x="67286" y="108710"/>
                      </a:lnTo>
                      <a:lnTo>
                        <a:pt x="69417" y="134188"/>
                      </a:lnTo>
                      <a:close/>
                      <a:moveTo>
                        <a:pt x="79464" y="108710"/>
                      </a:moveTo>
                      <a:lnTo>
                        <a:pt x="118739" y="108710"/>
                      </a:lnTo>
                      <a:lnTo>
                        <a:pt x="118739" y="134188"/>
                      </a:lnTo>
                      <a:lnTo>
                        <a:pt x="81595" y="134188"/>
                      </a:lnTo>
                      <a:lnTo>
                        <a:pt x="79464" y="108710"/>
                      </a:lnTo>
                      <a:close/>
                      <a:moveTo>
                        <a:pt x="223473" y="97386"/>
                      </a:moveTo>
                      <a:lnTo>
                        <a:pt x="183589" y="97386"/>
                      </a:lnTo>
                      <a:lnTo>
                        <a:pt x="186025" y="71907"/>
                      </a:lnTo>
                      <a:lnTo>
                        <a:pt x="228345" y="71907"/>
                      </a:lnTo>
                      <a:lnTo>
                        <a:pt x="223473" y="97386"/>
                      </a:lnTo>
                      <a:close/>
                      <a:moveTo>
                        <a:pt x="192418" y="54921"/>
                      </a:moveTo>
                      <a:lnTo>
                        <a:pt x="192418" y="54921"/>
                      </a:lnTo>
                      <a:lnTo>
                        <a:pt x="140051" y="5945"/>
                      </a:lnTo>
                      <a:cubicBezTo>
                        <a:pt x="136093" y="2265"/>
                        <a:pt x="130613" y="0"/>
                        <a:pt x="124828" y="0"/>
                      </a:cubicBezTo>
                      <a:cubicBezTo>
                        <a:pt x="119044" y="0"/>
                        <a:pt x="113868" y="1982"/>
                        <a:pt x="109910" y="5945"/>
                      </a:cubicBezTo>
                      <a:lnTo>
                        <a:pt x="57543" y="54638"/>
                      </a:lnTo>
                      <a:lnTo>
                        <a:pt x="57238" y="54921"/>
                      </a:lnTo>
                      <a:lnTo>
                        <a:pt x="0" y="54921"/>
                      </a:lnTo>
                      <a:lnTo>
                        <a:pt x="22530" y="178635"/>
                      </a:lnTo>
                      <a:cubicBezTo>
                        <a:pt x="23443" y="184014"/>
                        <a:pt x="28619" y="187977"/>
                        <a:pt x="34404" y="187977"/>
                      </a:cubicBezTo>
                      <a:lnTo>
                        <a:pt x="214644" y="187977"/>
                      </a:lnTo>
                      <a:cubicBezTo>
                        <a:pt x="220429" y="187977"/>
                        <a:pt x="225604" y="184014"/>
                        <a:pt x="226518" y="178635"/>
                      </a:cubicBezTo>
                      <a:lnTo>
                        <a:pt x="249657" y="54921"/>
                      </a:lnTo>
                      <a:lnTo>
                        <a:pt x="192418" y="54921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sp>
            <p:nvSpPr>
              <p:cNvPr id="227" name="Pijl: omlaag 226">
                <a:extLst>
                  <a:ext uri="{FF2B5EF4-FFF2-40B4-BE49-F238E27FC236}">
                    <a16:creationId xmlns:a16="http://schemas.microsoft.com/office/drawing/2014/main" id="{ED966ECA-CF26-4DD3-9E00-FAB6DF9BD283}"/>
                  </a:ext>
                </a:extLst>
              </p:cNvPr>
              <p:cNvSpPr/>
              <p:nvPr/>
            </p:nvSpPr>
            <p:spPr>
              <a:xfrm rot="3905807">
                <a:off x="3075504" y="284340"/>
                <a:ext cx="132700" cy="233241"/>
              </a:xfrm>
              <a:prstGeom prst="downArrow">
                <a:avLst/>
              </a:prstGeom>
              <a:solidFill>
                <a:srgbClr val="C199DF"/>
              </a:solidFill>
              <a:ln w="19050"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Pijl: omlaag 227">
                <a:extLst>
                  <a:ext uri="{FF2B5EF4-FFF2-40B4-BE49-F238E27FC236}">
                    <a16:creationId xmlns:a16="http://schemas.microsoft.com/office/drawing/2014/main" id="{CB11B4CA-86A6-4FCA-B872-7CDD0608B6D1}"/>
                  </a:ext>
                </a:extLst>
              </p:cNvPr>
              <p:cNvSpPr/>
              <p:nvPr/>
            </p:nvSpPr>
            <p:spPr>
              <a:xfrm rot="7105294">
                <a:off x="3173455" y="580317"/>
                <a:ext cx="132700" cy="233241"/>
              </a:xfrm>
              <a:prstGeom prst="downArrow">
                <a:avLst/>
              </a:prstGeom>
              <a:solidFill>
                <a:srgbClr val="C199DF"/>
              </a:solidFill>
              <a:ln w="19050"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Pijl: omlaag 228">
                <a:extLst>
                  <a:ext uri="{FF2B5EF4-FFF2-40B4-BE49-F238E27FC236}">
                    <a16:creationId xmlns:a16="http://schemas.microsoft.com/office/drawing/2014/main" id="{E0680E51-1B92-443C-9B14-A7735AD235C4}"/>
                  </a:ext>
                </a:extLst>
              </p:cNvPr>
              <p:cNvSpPr/>
              <p:nvPr/>
            </p:nvSpPr>
            <p:spPr>
              <a:xfrm rot="18617525">
                <a:off x="2375355" y="296079"/>
                <a:ext cx="132700" cy="351586"/>
              </a:xfrm>
              <a:prstGeom prst="downArrow">
                <a:avLst/>
              </a:prstGeom>
              <a:solidFill>
                <a:srgbClr val="C199DF"/>
              </a:solidFill>
              <a:ln w="19050"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Pijl: omlaag 229">
                <a:extLst>
                  <a:ext uri="{FF2B5EF4-FFF2-40B4-BE49-F238E27FC236}">
                    <a16:creationId xmlns:a16="http://schemas.microsoft.com/office/drawing/2014/main" id="{C0F10D96-8810-45BD-9000-DDCA6C6036A1}"/>
                  </a:ext>
                </a:extLst>
              </p:cNvPr>
              <p:cNvSpPr/>
              <p:nvPr/>
            </p:nvSpPr>
            <p:spPr>
              <a:xfrm rot="16200000">
                <a:off x="2260862" y="497621"/>
                <a:ext cx="143485" cy="422970"/>
              </a:xfrm>
              <a:prstGeom prst="downArrow">
                <a:avLst/>
              </a:prstGeom>
              <a:solidFill>
                <a:srgbClr val="C199DF"/>
              </a:solidFill>
              <a:ln w="19050"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Pijl: omlaag 230">
                <a:extLst>
                  <a:ext uri="{FF2B5EF4-FFF2-40B4-BE49-F238E27FC236}">
                    <a16:creationId xmlns:a16="http://schemas.microsoft.com/office/drawing/2014/main" id="{F74E95B2-2688-4EE9-8B44-6764FECA0909}"/>
                  </a:ext>
                </a:extLst>
              </p:cNvPr>
              <p:cNvSpPr/>
              <p:nvPr/>
            </p:nvSpPr>
            <p:spPr>
              <a:xfrm rot="10800000">
                <a:off x="2708711" y="911380"/>
                <a:ext cx="156881" cy="401348"/>
              </a:xfrm>
              <a:prstGeom prst="downArrow">
                <a:avLst/>
              </a:prstGeom>
              <a:solidFill>
                <a:srgbClr val="C199DF"/>
              </a:solidFill>
              <a:ln w="19050"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2" name="Groep 231">
                <a:extLst>
                  <a:ext uri="{FF2B5EF4-FFF2-40B4-BE49-F238E27FC236}">
                    <a16:creationId xmlns:a16="http://schemas.microsoft.com/office/drawing/2014/main" id="{831F9A0A-BDEE-4BE9-A126-247817DD1100}"/>
                  </a:ext>
                </a:extLst>
              </p:cNvPr>
              <p:cNvGrpSpPr/>
              <p:nvPr/>
            </p:nvGrpSpPr>
            <p:grpSpPr>
              <a:xfrm>
                <a:off x="2588606" y="1272858"/>
                <a:ext cx="375880" cy="331949"/>
                <a:chOff x="4879764" y="2448981"/>
                <a:chExt cx="486561" cy="478173"/>
              </a:xfrm>
            </p:grpSpPr>
            <p:sp>
              <p:nvSpPr>
                <p:cNvPr id="237" name="Ovaal 236">
                  <a:extLst>
                    <a:ext uri="{FF2B5EF4-FFF2-40B4-BE49-F238E27FC236}">
                      <a16:creationId xmlns:a16="http://schemas.microsoft.com/office/drawing/2014/main" id="{1174FD2D-92F3-44AB-925F-08F6E396F1EA}"/>
                    </a:ext>
                  </a:extLst>
                </p:cNvPr>
                <p:cNvSpPr/>
                <p:nvPr/>
              </p:nvSpPr>
              <p:spPr>
                <a:xfrm>
                  <a:off x="4879764" y="2448981"/>
                  <a:ext cx="486561" cy="478173"/>
                </a:xfrm>
                <a:prstGeom prst="ellipse">
                  <a:avLst/>
                </a:prstGeom>
                <a:solidFill>
                  <a:srgbClr val="EADCF4"/>
                </a:solidFill>
                <a:ln w="19050" cap="sq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38" name="Graphic 237" descr="Overhemd">
                  <a:extLst>
                    <a:ext uri="{FF2B5EF4-FFF2-40B4-BE49-F238E27FC236}">
                      <a16:creationId xmlns:a16="http://schemas.microsoft.com/office/drawing/2014/main" id="{9DA6E7D0-7C45-4BC8-A890-A50BDC555B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96DAC541-7B7A-43D3-8B79-37D633B846F1}">
                      <asvg:svgBlip xmlns:asvg="http://schemas.microsoft.com/office/drawing/2016/SVG/main" r:embed="rId3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8785" y="2525217"/>
                  <a:ext cx="339569" cy="339569"/>
                </a:xfrm>
                <a:prstGeom prst="rect">
                  <a:avLst/>
                </a:prstGeom>
              </p:spPr>
            </p:pic>
          </p:grpSp>
          <p:sp>
            <p:nvSpPr>
              <p:cNvPr id="233" name="Ovaal 232">
                <a:extLst>
                  <a:ext uri="{FF2B5EF4-FFF2-40B4-BE49-F238E27FC236}">
                    <a16:creationId xmlns:a16="http://schemas.microsoft.com/office/drawing/2014/main" id="{49D194C2-849A-4A53-A6B1-2BEBCBB383AB}"/>
                  </a:ext>
                </a:extLst>
              </p:cNvPr>
              <p:cNvSpPr/>
              <p:nvPr/>
            </p:nvSpPr>
            <p:spPr>
              <a:xfrm>
                <a:off x="1806382" y="514017"/>
                <a:ext cx="436739" cy="358928"/>
              </a:xfrm>
              <a:prstGeom prst="ellipse">
                <a:avLst/>
              </a:prstGeom>
              <a:solidFill>
                <a:srgbClr val="EADCF4"/>
              </a:solidFill>
              <a:ln w="19050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Ovaal 233">
                <a:extLst>
                  <a:ext uri="{FF2B5EF4-FFF2-40B4-BE49-F238E27FC236}">
                    <a16:creationId xmlns:a16="http://schemas.microsoft.com/office/drawing/2014/main" id="{06EE0A30-E483-45FD-870E-B6CF207DAF59}"/>
                  </a:ext>
                </a:extLst>
              </p:cNvPr>
              <p:cNvSpPr/>
              <p:nvPr/>
            </p:nvSpPr>
            <p:spPr>
              <a:xfrm>
                <a:off x="3270827" y="648504"/>
                <a:ext cx="375880" cy="331949"/>
              </a:xfrm>
              <a:prstGeom prst="ellipse">
                <a:avLst/>
              </a:prstGeom>
              <a:solidFill>
                <a:srgbClr val="EADCF4"/>
              </a:solidFill>
              <a:ln w="19050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Ovaal 234">
                <a:extLst>
                  <a:ext uri="{FF2B5EF4-FFF2-40B4-BE49-F238E27FC236}">
                    <a16:creationId xmlns:a16="http://schemas.microsoft.com/office/drawing/2014/main" id="{F3A200D6-2D99-4206-B256-568C67601A45}"/>
                  </a:ext>
                </a:extLst>
              </p:cNvPr>
              <p:cNvSpPr/>
              <p:nvPr/>
            </p:nvSpPr>
            <p:spPr>
              <a:xfrm>
                <a:off x="3244650" y="149015"/>
                <a:ext cx="375880" cy="331949"/>
              </a:xfrm>
              <a:prstGeom prst="ellipse">
                <a:avLst/>
              </a:prstGeom>
              <a:solidFill>
                <a:srgbClr val="EADCF4"/>
              </a:solidFill>
              <a:ln w="19050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Ovaal 235">
                <a:extLst>
                  <a:ext uri="{FF2B5EF4-FFF2-40B4-BE49-F238E27FC236}">
                    <a16:creationId xmlns:a16="http://schemas.microsoft.com/office/drawing/2014/main" id="{450EF11A-5086-4AE4-BCB4-30F8873932FF}"/>
                  </a:ext>
                </a:extLst>
              </p:cNvPr>
              <p:cNvSpPr/>
              <p:nvPr/>
            </p:nvSpPr>
            <p:spPr>
              <a:xfrm>
                <a:off x="2022139" y="136939"/>
                <a:ext cx="375880" cy="331949"/>
              </a:xfrm>
              <a:prstGeom prst="ellipse">
                <a:avLst/>
              </a:prstGeom>
              <a:solidFill>
                <a:srgbClr val="EADCF4"/>
              </a:solidFill>
              <a:ln w="19050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18" name="Graphic 217" descr="Skaten">
              <a:extLst>
                <a:ext uri="{FF2B5EF4-FFF2-40B4-BE49-F238E27FC236}">
                  <a16:creationId xmlns:a16="http://schemas.microsoft.com/office/drawing/2014/main" id="{3694EED2-79AB-461F-992A-2A66F54D9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789095" y="521774"/>
              <a:ext cx="326216" cy="326216"/>
            </a:xfrm>
            <a:prstGeom prst="rect">
              <a:avLst/>
            </a:prstGeom>
          </p:spPr>
        </p:pic>
        <p:pic>
          <p:nvPicPr>
            <p:cNvPr id="219" name="Graphic 218" descr="Tent">
              <a:extLst>
                <a:ext uri="{FF2B5EF4-FFF2-40B4-BE49-F238E27FC236}">
                  <a16:creationId xmlns:a16="http://schemas.microsoft.com/office/drawing/2014/main" id="{7AD511ED-CD84-4E3A-A325-F8C4E032A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3125496" y="113364"/>
              <a:ext cx="393361" cy="393361"/>
            </a:xfrm>
            <a:prstGeom prst="rect">
              <a:avLst/>
            </a:prstGeom>
          </p:spPr>
        </p:pic>
        <p:pic>
          <p:nvPicPr>
            <p:cNvPr id="220" name="Graphic 219" descr="Laars">
              <a:extLst>
                <a:ext uri="{FF2B5EF4-FFF2-40B4-BE49-F238E27FC236}">
                  <a16:creationId xmlns:a16="http://schemas.microsoft.com/office/drawing/2014/main" id="{773A81F3-9DAF-46F5-822A-2FCEDD595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3216046" y="608167"/>
              <a:ext cx="312650" cy="404438"/>
            </a:xfrm>
            <a:prstGeom prst="rect">
              <a:avLst/>
            </a:prstGeom>
          </p:spPr>
        </p:pic>
        <p:pic>
          <p:nvPicPr>
            <p:cNvPr id="221" name="Graphic 220" descr="Rugzak">
              <a:extLst>
                <a:ext uri="{FF2B5EF4-FFF2-40B4-BE49-F238E27FC236}">
                  <a16:creationId xmlns:a16="http://schemas.microsoft.com/office/drawing/2014/main" id="{338695C8-0ABC-402D-8610-F54315F28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00772" y="173908"/>
              <a:ext cx="281133" cy="281133"/>
            </a:xfrm>
            <a:prstGeom prst="rect">
              <a:avLst/>
            </a:prstGeom>
          </p:spPr>
        </p:pic>
        <p:pic>
          <p:nvPicPr>
            <p:cNvPr id="222" name="Picture 2" descr="Afbeeldingsresultaat voor beversport">
              <a:extLst>
                <a:ext uri="{FF2B5EF4-FFF2-40B4-BE49-F238E27FC236}">
                  <a16:creationId xmlns:a16="http://schemas.microsoft.com/office/drawing/2014/main" id="{1D229607-CA78-4824-A5F1-C31FF302F8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75" b="34211"/>
            <a:stretch/>
          </p:blipFill>
          <p:spPr bwMode="auto">
            <a:xfrm>
              <a:off x="2394422" y="302379"/>
              <a:ext cx="549032" cy="13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373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jl: U-vormig 17">
            <a:extLst>
              <a:ext uri="{FF2B5EF4-FFF2-40B4-BE49-F238E27FC236}">
                <a16:creationId xmlns:a16="http://schemas.microsoft.com/office/drawing/2014/main" id="{922D1549-E0B0-4D97-8F11-DC4D99201B0A}"/>
              </a:ext>
            </a:extLst>
          </p:cNvPr>
          <p:cNvSpPr/>
          <p:nvPr/>
        </p:nvSpPr>
        <p:spPr>
          <a:xfrm>
            <a:off x="9284473" y="2703703"/>
            <a:ext cx="489260" cy="1894296"/>
          </a:xfrm>
          <a:prstGeom prst="uturnArrow">
            <a:avLst>
              <a:gd name="adj1" fmla="val 21338"/>
              <a:gd name="adj2" fmla="val 24260"/>
              <a:gd name="adj3" fmla="val 21804"/>
              <a:gd name="adj4" fmla="val 40031"/>
              <a:gd name="adj5" fmla="val 76448"/>
            </a:avLst>
          </a:prstGeom>
          <a:solidFill>
            <a:srgbClr val="C475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A149E1E-62A6-4692-AC7B-B1C93A0481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BADC044-078C-4ED4-B173-5DCF77A28303}"/>
              </a:ext>
            </a:extLst>
          </p:cNvPr>
          <p:cNvSpPr/>
          <p:nvPr/>
        </p:nvSpPr>
        <p:spPr>
          <a:xfrm>
            <a:off x="0" y="6011589"/>
            <a:ext cx="12192000" cy="842990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62F49852-6EB5-4C62-B7FF-01C8D55758F8}"/>
              </a:ext>
            </a:extLst>
          </p:cNvPr>
          <p:cNvSpPr/>
          <p:nvPr/>
        </p:nvSpPr>
        <p:spPr>
          <a:xfrm>
            <a:off x="625887" y="5598937"/>
            <a:ext cx="2202446" cy="1167607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ECD090AD-CEBB-4C9F-98E3-305481CA1AF1}"/>
              </a:ext>
            </a:extLst>
          </p:cNvPr>
          <p:cNvSpPr/>
          <p:nvPr/>
        </p:nvSpPr>
        <p:spPr>
          <a:xfrm>
            <a:off x="163622" y="2094020"/>
            <a:ext cx="2069202" cy="1941696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509868B6-8A88-4DCA-B1B0-88F349F637D0}"/>
              </a:ext>
            </a:extLst>
          </p:cNvPr>
          <p:cNvSpPr txBox="1"/>
          <p:nvPr/>
        </p:nvSpPr>
        <p:spPr>
          <a:xfrm>
            <a:off x="217003" y="2150907"/>
            <a:ext cx="1908884" cy="42650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050" b="1" dirty="0"/>
              <a:t>Beversport plaatst order bij PostNL </a:t>
            </a:r>
            <a:br>
              <a:rPr lang="nl-NL" sz="1050" b="1" dirty="0"/>
            </a:br>
            <a:r>
              <a:rPr lang="nl-NL" sz="1050" b="1" dirty="0"/>
              <a:t>voor bezorging pakket</a:t>
            </a:r>
          </a:p>
        </p:txBody>
      </p:sp>
      <p:grpSp>
        <p:nvGrpSpPr>
          <p:cNvPr id="55" name="Groep 54">
            <a:extLst>
              <a:ext uri="{FF2B5EF4-FFF2-40B4-BE49-F238E27FC236}">
                <a16:creationId xmlns:a16="http://schemas.microsoft.com/office/drawing/2014/main" id="{4C507322-8A88-4648-8A96-ABDE77C37194}"/>
              </a:ext>
            </a:extLst>
          </p:cNvPr>
          <p:cNvGrpSpPr/>
          <p:nvPr/>
        </p:nvGrpSpPr>
        <p:grpSpPr>
          <a:xfrm>
            <a:off x="-95215" y="2508059"/>
            <a:ext cx="2330142" cy="1491064"/>
            <a:chOff x="116178" y="2686841"/>
            <a:chExt cx="2330142" cy="1491064"/>
          </a:xfrm>
        </p:grpSpPr>
        <p:pic>
          <p:nvPicPr>
            <p:cNvPr id="50" name="Graphic 49" descr="Papier">
              <a:extLst>
                <a:ext uri="{FF2B5EF4-FFF2-40B4-BE49-F238E27FC236}">
                  <a16:creationId xmlns:a16="http://schemas.microsoft.com/office/drawing/2014/main" id="{8969AF0F-36E4-4802-A81C-D54D73D92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178" y="2686841"/>
              <a:ext cx="2330142" cy="1491064"/>
            </a:xfrm>
            <a:prstGeom prst="rect">
              <a:avLst/>
            </a:prstGeom>
          </p:spPr>
        </p:pic>
        <p:sp>
          <p:nvSpPr>
            <p:cNvPr id="51" name="Rectangle 1">
              <a:extLst>
                <a:ext uri="{FF2B5EF4-FFF2-40B4-BE49-F238E27FC236}">
                  <a16:creationId xmlns:a16="http://schemas.microsoft.com/office/drawing/2014/main" id="{AA675E2B-0C9F-45B1-A3F2-2431BDFB5F2B}"/>
                </a:ext>
              </a:extLst>
            </p:cNvPr>
            <p:cNvSpPr/>
            <p:nvPr/>
          </p:nvSpPr>
          <p:spPr>
            <a:xfrm>
              <a:off x="659368" y="3529208"/>
              <a:ext cx="1243762" cy="237359"/>
            </a:xfrm>
            <a:prstGeom prst="rect">
              <a:avLst/>
            </a:prstGeom>
            <a:noFill/>
            <a:ln w="19050"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8766" tIns="24383" rIns="24383" bIns="243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Verkooporder</a:t>
              </a:r>
              <a:endParaRPr lang="nl-NL" sz="13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8" name="Rechthoek 57">
            <a:extLst>
              <a:ext uri="{FF2B5EF4-FFF2-40B4-BE49-F238E27FC236}">
                <a16:creationId xmlns:a16="http://schemas.microsoft.com/office/drawing/2014/main" id="{EFACCACE-BA74-49C8-B46A-01C0163B429E}"/>
              </a:ext>
            </a:extLst>
          </p:cNvPr>
          <p:cNvSpPr/>
          <p:nvPr/>
        </p:nvSpPr>
        <p:spPr>
          <a:xfrm>
            <a:off x="2339378" y="2096845"/>
            <a:ext cx="2066209" cy="1936658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59" name="Tekstvak 58">
            <a:extLst>
              <a:ext uri="{FF2B5EF4-FFF2-40B4-BE49-F238E27FC236}">
                <a16:creationId xmlns:a16="http://schemas.microsoft.com/office/drawing/2014/main" id="{52F57844-3A9C-469F-8673-9549BEDAA119}"/>
              </a:ext>
            </a:extLst>
          </p:cNvPr>
          <p:cNvSpPr txBox="1"/>
          <p:nvPr/>
        </p:nvSpPr>
        <p:spPr>
          <a:xfrm>
            <a:off x="2940364" y="2055039"/>
            <a:ext cx="1399926" cy="58498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algn="r"/>
            <a:r>
              <a:rPr lang="nl-NL" sz="1050" b="1" dirty="0"/>
              <a:t>Beversport zet pakket klaar voor transport</a:t>
            </a:r>
          </a:p>
        </p:txBody>
      </p:sp>
      <p:grpSp>
        <p:nvGrpSpPr>
          <p:cNvPr id="70" name="Groep 69">
            <a:extLst>
              <a:ext uri="{FF2B5EF4-FFF2-40B4-BE49-F238E27FC236}">
                <a16:creationId xmlns:a16="http://schemas.microsoft.com/office/drawing/2014/main" id="{298E92E2-713D-4E1C-B3A8-C32264EBB5A9}"/>
              </a:ext>
            </a:extLst>
          </p:cNvPr>
          <p:cNvGrpSpPr/>
          <p:nvPr/>
        </p:nvGrpSpPr>
        <p:grpSpPr>
          <a:xfrm>
            <a:off x="2699482" y="2704257"/>
            <a:ext cx="1301275" cy="1175769"/>
            <a:chOff x="4989509" y="4040656"/>
            <a:chExt cx="1109019" cy="950852"/>
          </a:xfrm>
        </p:grpSpPr>
        <p:sp>
          <p:nvSpPr>
            <p:cNvPr id="61" name="Pijl: vijfhoek 60">
              <a:extLst>
                <a:ext uri="{FF2B5EF4-FFF2-40B4-BE49-F238E27FC236}">
                  <a16:creationId xmlns:a16="http://schemas.microsoft.com/office/drawing/2014/main" id="{37A5C4DE-55BC-41FD-82E2-8891E00A409E}"/>
                </a:ext>
              </a:extLst>
            </p:cNvPr>
            <p:cNvSpPr/>
            <p:nvPr/>
          </p:nvSpPr>
          <p:spPr>
            <a:xfrm rot="16200000">
              <a:off x="5068593" y="3961572"/>
              <a:ext cx="950852" cy="1109019"/>
            </a:xfrm>
            <a:prstGeom prst="homePlate">
              <a:avLst>
                <a:gd name="adj" fmla="val 35705"/>
              </a:avLst>
            </a:prstGeom>
            <a:solidFill>
              <a:srgbClr val="FFFFFF"/>
            </a:solidFill>
            <a:ln w="7620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3FCFEEEE-0A39-47BF-9E3A-25D515676515}"/>
                </a:ext>
              </a:extLst>
            </p:cNvPr>
            <p:cNvSpPr/>
            <p:nvPr/>
          </p:nvSpPr>
          <p:spPr>
            <a:xfrm>
              <a:off x="5067832" y="4777810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3" name="Rechthoek 62">
              <a:extLst>
                <a:ext uri="{FF2B5EF4-FFF2-40B4-BE49-F238E27FC236}">
                  <a16:creationId xmlns:a16="http://schemas.microsoft.com/office/drawing/2014/main" id="{F82D3081-AB25-4AE7-88C1-8F155B48DD28}"/>
                </a:ext>
              </a:extLst>
            </p:cNvPr>
            <p:cNvSpPr/>
            <p:nvPr/>
          </p:nvSpPr>
          <p:spPr>
            <a:xfrm>
              <a:off x="5321579" y="4777810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1C013EB1-188A-47B8-9A4E-7C19D1E0F927}"/>
                </a:ext>
              </a:extLst>
            </p:cNvPr>
            <p:cNvSpPr/>
            <p:nvPr/>
          </p:nvSpPr>
          <p:spPr>
            <a:xfrm>
              <a:off x="5577608" y="4777810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38097633-0048-4A15-8615-CDD30C4CDF6B}"/>
                </a:ext>
              </a:extLst>
            </p:cNvPr>
            <p:cNvSpPr/>
            <p:nvPr/>
          </p:nvSpPr>
          <p:spPr>
            <a:xfrm>
              <a:off x="5821120" y="4602837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78767626-B9CF-465B-8412-0AC405A28949}"/>
                </a:ext>
              </a:extLst>
            </p:cNvPr>
            <p:cNvSpPr/>
            <p:nvPr/>
          </p:nvSpPr>
          <p:spPr>
            <a:xfrm>
              <a:off x="5821120" y="4778794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C16C479D-4ED5-467D-9A14-3F88114DB390}"/>
                </a:ext>
              </a:extLst>
            </p:cNvPr>
            <p:cNvSpPr/>
            <p:nvPr/>
          </p:nvSpPr>
          <p:spPr>
            <a:xfrm>
              <a:off x="5577607" y="4413929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69" name="Rechthoek 68">
              <a:extLst>
                <a:ext uri="{FF2B5EF4-FFF2-40B4-BE49-F238E27FC236}">
                  <a16:creationId xmlns:a16="http://schemas.microsoft.com/office/drawing/2014/main" id="{431FFC28-B7B9-4F8A-B401-3C46EA9CC8AE}"/>
                </a:ext>
              </a:extLst>
            </p:cNvPr>
            <p:cNvSpPr/>
            <p:nvPr/>
          </p:nvSpPr>
          <p:spPr>
            <a:xfrm>
              <a:off x="5577970" y="4598867"/>
              <a:ext cx="196983" cy="134938"/>
            </a:xfrm>
            <a:prstGeom prst="rect">
              <a:avLst/>
            </a:prstGeom>
            <a:solidFill>
              <a:srgbClr val="7030A0"/>
            </a:solidFill>
            <a:ln w="19050" cap="sq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</p:grpSp>
      <p:sp>
        <p:nvSpPr>
          <p:cNvPr id="71" name="Tekstvak 70">
            <a:extLst>
              <a:ext uri="{FF2B5EF4-FFF2-40B4-BE49-F238E27FC236}">
                <a16:creationId xmlns:a16="http://schemas.microsoft.com/office/drawing/2014/main" id="{A926BB70-8B3A-41AA-AE0B-87E4759F99B2}"/>
              </a:ext>
            </a:extLst>
          </p:cNvPr>
          <p:cNvSpPr txBox="1"/>
          <p:nvPr/>
        </p:nvSpPr>
        <p:spPr>
          <a:xfrm>
            <a:off x="719964" y="5795858"/>
            <a:ext cx="1109037" cy="98884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050" b="1" dirty="0"/>
              <a:t>PostNL maakt </a:t>
            </a:r>
            <a:br>
              <a:rPr lang="nl-NL" sz="1050" b="1" dirty="0"/>
            </a:br>
            <a:r>
              <a:rPr lang="nl-NL" sz="1050" b="1" dirty="0"/>
              <a:t>executieplan </a:t>
            </a:r>
            <a:br>
              <a:rPr lang="nl-NL" sz="1050" b="1" dirty="0"/>
            </a:br>
            <a:r>
              <a:rPr lang="nl-NL" sz="1050" b="1" dirty="0"/>
              <a:t>voor efficiënte </a:t>
            </a:r>
            <a:br>
              <a:rPr lang="nl-NL" sz="1050" b="1" dirty="0"/>
            </a:br>
            <a:r>
              <a:rPr lang="nl-NL" sz="1050" b="1" dirty="0"/>
              <a:t>logistieke </a:t>
            </a:r>
            <a:br>
              <a:rPr lang="nl-NL" sz="1050" b="1" dirty="0"/>
            </a:br>
            <a:r>
              <a:rPr lang="nl-NL" sz="1050" b="1" dirty="0"/>
              <a:t>verwerking</a:t>
            </a:r>
          </a:p>
        </p:txBody>
      </p:sp>
      <p:pic>
        <p:nvPicPr>
          <p:cNvPr id="75" name="Graphic 74" descr="Speltactiekboekje">
            <a:extLst>
              <a:ext uri="{FF2B5EF4-FFF2-40B4-BE49-F238E27FC236}">
                <a16:creationId xmlns:a16="http://schemas.microsoft.com/office/drawing/2014/main" id="{A5B52540-36DD-42D2-8667-C14DC26C4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7472" y="5546519"/>
            <a:ext cx="1319992" cy="1319992"/>
          </a:xfrm>
          <a:prstGeom prst="rect">
            <a:avLst/>
          </a:prstGeom>
        </p:spPr>
      </p:pic>
      <p:sp>
        <p:nvSpPr>
          <p:cNvPr id="76" name="Tekstballon: ovaal 75">
            <a:extLst>
              <a:ext uri="{FF2B5EF4-FFF2-40B4-BE49-F238E27FC236}">
                <a16:creationId xmlns:a16="http://schemas.microsoft.com/office/drawing/2014/main" id="{7D812BF1-7F4F-41BD-A047-F7BA33D7B49D}"/>
              </a:ext>
            </a:extLst>
          </p:cNvPr>
          <p:cNvSpPr/>
          <p:nvPr/>
        </p:nvSpPr>
        <p:spPr>
          <a:xfrm>
            <a:off x="10052318" y="102656"/>
            <a:ext cx="505234" cy="478557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3600" dirty="0">
                <a:solidFill>
                  <a:schemeClr val="tx1"/>
                </a:solidFill>
              </a:rPr>
              <a:t>!</a:t>
            </a:r>
          </a:p>
        </p:txBody>
      </p:sp>
      <p:grpSp>
        <p:nvGrpSpPr>
          <p:cNvPr id="82" name="Groep 81">
            <a:extLst>
              <a:ext uri="{FF2B5EF4-FFF2-40B4-BE49-F238E27FC236}">
                <a16:creationId xmlns:a16="http://schemas.microsoft.com/office/drawing/2014/main" id="{3D8B38AD-8D0B-4E7E-A2DA-46E7FB4ACF4C}"/>
              </a:ext>
            </a:extLst>
          </p:cNvPr>
          <p:cNvGrpSpPr/>
          <p:nvPr/>
        </p:nvGrpSpPr>
        <p:grpSpPr>
          <a:xfrm>
            <a:off x="10039565" y="805067"/>
            <a:ext cx="548640" cy="494834"/>
            <a:chOff x="10314443" y="827934"/>
            <a:chExt cx="548640" cy="494834"/>
          </a:xfrm>
        </p:grpSpPr>
        <p:sp>
          <p:nvSpPr>
            <p:cNvPr id="78" name="Tekstballon: ovaal 77">
              <a:extLst>
                <a:ext uri="{FF2B5EF4-FFF2-40B4-BE49-F238E27FC236}">
                  <a16:creationId xmlns:a16="http://schemas.microsoft.com/office/drawing/2014/main" id="{33C61081-919E-4872-BBA6-5A4C66A5FB65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80" name="Graphic 79" descr="Streepjescode">
              <a:extLst>
                <a:ext uri="{FF2B5EF4-FFF2-40B4-BE49-F238E27FC236}">
                  <a16:creationId xmlns:a16="http://schemas.microsoft.com/office/drawing/2014/main" id="{AFAB2467-3A5D-4048-A4E3-735D3A73D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sp>
        <p:nvSpPr>
          <p:cNvPr id="81" name="Tekstvak 80">
            <a:extLst>
              <a:ext uri="{FF2B5EF4-FFF2-40B4-BE49-F238E27FC236}">
                <a16:creationId xmlns:a16="http://schemas.microsoft.com/office/drawing/2014/main" id="{AC56EBDB-02B6-4BBD-ACCF-E98927FDBC54}"/>
              </a:ext>
            </a:extLst>
          </p:cNvPr>
          <p:cNvSpPr txBox="1"/>
          <p:nvPr/>
        </p:nvSpPr>
        <p:spPr>
          <a:xfrm>
            <a:off x="10640259" y="136165"/>
            <a:ext cx="1603679" cy="37785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600" b="1" dirty="0"/>
              <a:t>Operator Order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BABAC9AF-3EBB-4116-8C0B-A13B941776AF}"/>
              </a:ext>
            </a:extLst>
          </p:cNvPr>
          <p:cNvSpPr txBox="1"/>
          <p:nvPr/>
        </p:nvSpPr>
        <p:spPr>
          <a:xfrm>
            <a:off x="10681368" y="863287"/>
            <a:ext cx="1603679" cy="37785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600" b="1" dirty="0" err="1"/>
              <a:t>Observation</a:t>
            </a:r>
            <a:endParaRPr lang="nl-NL" sz="1600" b="1" dirty="0"/>
          </a:p>
        </p:txBody>
      </p:sp>
      <p:sp>
        <p:nvSpPr>
          <p:cNvPr id="74" name="Rechthoek 73">
            <a:extLst>
              <a:ext uri="{FF2B5EF4-FFF2-40B4-BE49-F238E27FC236}">
                <a16:creationId xmlns:a16="http://schemas.microsoft.com/office/drawing/2014/main" id="{D281D791-1C93-488C-B188-D3F9D775CA19}"/>
              </a:ext>
            </a:extLst>
          </p:cNvPr>
          <p:cNvSpPr/>
          <p:nvPr/>
        </p:nvSpPr>
        <p:spPr>
          <a:xfrm>
            <a:off x="4350058" y="5037139"/>
            <a:ext cx="1700948" cy="129444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AA134A2F-796C-40B4-8B2F-1C216837AF2E}"/>
              </a:ext>
            </a:extLst>
          </p:cNvPr>
          <p:cNvSpPr txBox="1"/>
          <p:nvPr/>
        </p:nvSpPr>
        <p:spPr>
          <a:xfrm>
            <a:off x="4466966" y="5038679"/>
            <a:ext cx="1467132" cy="254223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050" b="1" dirty="0"/>
              <a:t>Sortering via operator</a:t>
            </a:r>
          </a:p>
        </p:txBody>
      </p:sp>
      <p:sp>
        <p:nvSpPr>
          <p:cNvPr id="89" name="Tekstballon: ovaal 88">
            <a:extLst>
              <a:ext uri="{FF2B5EF4-FFF2-40B4-BE49-F238E27FC236}">
                <a16:creationId xmlns:a16="http://schemas.microsoft.com/office/drawing/2014/main" id="{996BE910-752D-47EE-A67A-9D76DB985295}"/>
              </a:ext>
            </a:extLst>
          </p:cNvPr>
          <p:cNvSpPr/>
          <p:nvPr/>
        </p:nvSpPr>
        <p:spPr>
          <a:xfrm>
            <a:off x="10039565" y="1542337"/>
            <a:ext cx="548640" cy="494834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00" dirty="0">
              <a:solidFill>
                <a:schemeClr val="tx1"/>
              </a:solidFill>
            </a:endParaRPr>
          </a:p>
        </p:txBody>
      </p:sp>
      <p:pic>
        <p:nvPicPr>
          <p:cNvPr id="8" name="Graphic 7" descr="Handdruk">
            <a:extLst>
              <a:ext uri="{FF2B5EF4-FFF2-40B4-BE49-F238E27FC236}">
                <a16:creationId xmlns:a16="http://schemas.microsoft.com/office/drawing/2014/main" id="{084AE603-D598-430E-9BEC-81935F9CE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57284" y="1547286"/>
            <a:ext cx="500268" cy="500268"/>
          </a:xfrm>
          <a:prstGeom prst="rect">
            <a:avLst/>
          </a:prstGeom>
        </p:spPr>
      </p:pic>
      <p:sp>
        <p:nvSpPr>
          <p:cNvPr id="91" name="Tekstvak 90">
            <a:extLst>
              <a:ext uri="{FF2B5EF4-FFF2-40B4-BE49-F238E27FC236}">
                <a16:creationId xmlns:a16="http://schemas.microsoft.com/office/drawing/2014/main" id="{5C1FCE03-35B0-4EB4-8B6B-140C8A14578B}"/>
              </a:ext>
            </a:extLst>
          </p:cNvPr>
          <p:cNvSpPr txBox="1"/>
          <p:nvPr/>
        </p:nvSpPr>
        <p:spPr>
          <a:xfrm>
            <a:off x="10682804" y="1600828"/>
            <a:ext cx="1448419" cy="37785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600" b="1" dirty="0"/>
              <a:t>Contractrelatie</a:t>
            </a:r>
          </a:p>
        </p:txBody>
      </p:sp>
      <p:sp>
        <p:nvSpPr>
          <p:cNvPr id="93" name="Rechthoek 92">
            <a:extLst>
              <a:ext uri="{FF2B5EF4-FFF2-40B4-BE49-F238E27FC236}">
                <a16:creationId xmlns:a16="http://schemas.microsoft.com/office/drawing/2014/main" id="{028B45DE-6864-43FE-AC2D-A214EFCD3789}"/>
              </a:ext>
            </a:extLst>
          </p:cNvPr>
          <p:cNvSpPr/>
          <p:nvPr/>
        </p:nvSpPr>
        <p:spPr>
          <a:xfrm>
            <a:off x="7233119" y="5059839"/>
            <a:ext cx="1700948" cy="129444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4" name="Tekstvak 93">
            <a:extLst>
              <a:ext uri="{FF2B5EF4-FFF2-40B4-BE49-F238E27FC236}">
                <a16:creationId xmlns:a16="http://schemas.microsoft.com/office/drawing/2014/main" id="{86981412-2D2D-47BC-BD36-59087EE740F5}"/>
              </a:ext>
            </a:extLst>
          </p:cNvPr>
          <p:cNvSpPr txBox="1"/>
          <p:nvPr/>
        </p:nvSpPr>
        <p:spPr>
          <a:xfrm>
            <a:off x="7350027" y="5035324"/>
            <a:ext cx="1467132" cy="38742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050" b="1" dirty="0"/>
              <a:t>Sortering via operator</a:t>
            </a: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C9D8FF84-3117-48A3-9D81-464C98454BD9}"/>
              </a:ext>
            </a:extLst>
          </p:cNvPr>
          <p:cNvSpPr/>
          <p:nvPr/>
        </p:nvSpPr>
        <p:spPr>
          <a:xfrm>
            <a:off x="9241487" y="4160901"/>
            <a:ext cx="2723657" cy="220079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7" name="Tekstvak 96">
            <a:extLst>
              <a:ext uri="{FF2B5EF4-FFF2-40B4-BE49-F238E27FC236}">
                <a16:creationId xmlns:a16="http://schemas.microsoft.com/office/drawing/2014/main" id="{EC798CB0-ADCF-4EBD-A95F-F7416D000D80}"/>
              </a:ext>
            </a:extLst>
          </p:cNvPr>
          <p:cNvSpPr txBox="1"/>
          <p:nvPr/>
        </p:nvSpPr>
        <p:spPr>
          <a:xfrm>
            <a:off x="9773732" y="4108177"/>
            <a:ext cx="1700947" cy="387427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nl-NL" sz="1050" b="1" dirty="0"/>
              <a:t>Bezorging bij de klant</a:t>
            </a:r>
          </a:p>
        </p:txBody>
      </p:sp>
      <p:sp>
        <p:nvSpPr>
          <p:cNvPr id="99" name="Pijl: omlaag 98">
            <a:extLst>
              <a:ext uri="{FF2B5EF4-FFF2-40B4-BE49-F238E27FC236}">
                <a16:creationId xmlns:a16="http://schemas.microsoft.com/office/drawing/2014/main" id="{C1DDA7F7-AB78-4A4A-9911-83CF53DBA25B}"/>
              </a:ext>
            </a:extLst>
          </p:cNvPr>
          <p:cNvSpPr/>
          <p:nvPr/>
        </p:nvSpPr>
        <p:spPr>
          <a:xfrm>
            <a:off x="842524" y="4036679"/>
            <a:ext cx="279379" cy="1642711"/>
          </a:xfrm>
          <a:prstGeom prst="downArrow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1"/>
              </a:gs>
            </a:gsLst>
            <a:lin ang="5400000" scaled="1"/>
            <a:tileRect/>
          </a:gradFill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8" name="Pijl: omlaag 47">
            <a:extLst>
              <a:ext uri="{FF2B5EF4-FFF2-40B4-BE49-F238E27FC236}">
                <a16:creationId xmlns:a16="http://schemas.microsoft.com/office/drawing/2014/main" id="{CBBF345A-BBE8-4FAE-BBD3-984F520C89BD}"/>
              </a:ext>
            </a:extLst>
          </p:cNvPr>
          <p:cNvSpPr/>
          <p:nvPr/>
        </p:nvSpPr>
        <p:spPr>
          <a:xfrm>
            <a:off x="2146515" y="1719011"/>
            <a:ext cx="279379" cy="719351"/>
          </a:xfrm>
          <a:prstGeom prst="downArrow">
            <a:avLst/>
          </a:prstGeom>
          <a:gradFill flip="none" rotWithShape="1">
            <a:gsLst>
              <a:gs pos="0">
                <a:schemeClr val="accent3"/>
              </a:gs>
              <a:gs pos="100000">
                <a:srgbClr val="7030A0"/>
              </a:gs>
            </a:gsLst>
            <a:lin ang="5400000" scaled="1"/>
            <a:tileRect/>
          </a:gradFill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52" name="Afbeelding 51" descr="Afbeelding met tekening&#10;&#10;Automatisch gegenereerde beschrijving">
            <a:extLst>
              <a:ext uri="{FF2B5EF4-FFF2-40B4-BE49-F238E27FC236}">
                <a16:creationId xmlns:a16="http://schemas.microsoft.com/office/drawing/2014/main" id="{C335019E-8365-4D17-94CA-02C6A32BA2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3737" y="5412384"/>
            <a:ext cx="1087161" cy="336676"/>
          </a:xfrm>
          <a:prstGeom prst="rect">
            <a:avLst/>
          </a:prstGeom>
        </p:spPr>
      </p:pic>
      <p:pic>
        <p:nvPicPr>
          <p:cNvPr id="125" name="Afbeelding 124">
            <a:extLst>
              <a:ext uri="{FF2B5EF4-FFF2-40B4-BE49-F238E27FC236}">
                <a16:creationId xmlns:a16="http://schemas.microsoft.com/office/drawing/2014/main" id="{21403C48-D781-4C2B-ACA4-D6722FB41E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184" y="2950961"/>
            <a:ext cx="439941" cy="358471"/>
          </a:xfrm>
          <a:prstGeom prst="rect">
            <a:avLst/>
          </a:prstGeom>
        </p:spPr>
      </p:pic>
      <p:pic>
        <p:nvPicPr>
          <p:cNvPr id="126" name="Afbeelding 125">
            <a:extLst>
              <a:ext uri="{FF2B5EF4-FFF2-40B4-BE49-F238E27FC236}">
                <a16:creationId xmlns:a16="http://schemas.microsoft.com/office/drawing/2014/main" id="{91981983-B211-46A8-92B7-9482E63266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6803" y="3186748"/>
            <a:ext cx="439941" cy="358471"/>
          </a:xfrm>
          <a:prstGeom prst="rect">
            <a:avLst/>
          </a:prstGeom>
        </p:spPr>
      </p:pic>
      <p:pic>
        <p:nvPicPr>
          <p:cNvPr id="135" name="Afbeelding 134" descr="Afbeelding met tekening&#10;&#10;Automatisch gegenereerde beschrijving">
            <a:extLst>
              <a:ext uri="{FF2B5EF4-FFF2-40B4-BE49-F238E27FC236}">
                <a16:creationId xmlns:a16="http://schemas.microsoft.com/office/drawing/2014/main" id="{D8753693-995A-4256-AA84-29D2AF76F3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1541" y="4932066"/>
            <a:ext cx="781561" cy="465084"/>
          </a:xfrm>
          <a:prstGeom prst="rect">
            <a:avLst/>
          </a:prstGeom>
        </p:spPr>
      </p:pic>
      <p:pic>
        <p:nvPicPr>
          <p:cNvPr id="139" name="Afbeelding 138" descr="Afbeelding met teken, tekening&#10;&#10;Automatisch gegenereerde beschrijving">
            <a:extLst>
              <a:ext uri="{FF2B5EF4-FFF2-40B4-BE49-F238E27FC236}">
                <a16:creationId xmlns:a16="http://schemas.microsoft.com/office/drawing/2014/main" id="{AB3B6FB4-B2EF-45F7-B9DF-0753ED4D7B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31980" y="4480653"/>
            <a:ext cx="555551" cy="437756"/>
          </a:xfrm>
          <a:prstGeom prst="rect">
            <a:avLst/>
          </a:prstGeom>
        </p:spPr>
      </p:pic>
      <p:pic>
        <p:nvPicPr>
          <p:cNvPr id="141" name="Afbeelding 140" descr="Afbeelding met tekening&#10;&#10;Automatisch gegenereerde beschrijving">
            <a:extLst>
              <a:ext uri="{FF2B5EF4-FFF2-40B4-BE49-F238E27FC236}">
                <a16:creationId xmlns:a16="http://schemas.microsoft.com/office/drawing/2014/main" id="{A6A6C66D-FB38-418A-ACCC-61093C6FA9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81576" y="4950521"/>
            <a:ext cx="981925" cy="798539"/>
          </a:xfrm>
          <a:prstGeom prst="rect">
            <a:avLst/>
          </a:prstGeom>
        </p:spPr>
      </p:pic>
      <p:pic>
        <p:nvPicPr>
          <p:cNvPr id="143" name="Afbeelding 142" descr="Afbeelding met shirt, kostuum, tekening&#10;&#10;Automatisch gegenereerde beschrijving">
            <a:extLst>
              <a:ext uri="{FF2B5EF4-FFF2-40B4-BE49-F238E27FC236}">
                <a16:creationId xmlns:a16="http://schemas.microsoft.com/office/drawing/2014/main" id="{CB153F57-7BDE-455A-902D-BBA5B7E08F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0590720" y="4883003"/>
            <a:ext cx="377308" cy="892890"/>
          </a:xfrm>
          <a:prstGeom prst="rect">
            <a:avLst/>
          </a:prstGeom>
        </p:spPr>
      </p:pic>
      <p:pic>
        <p:nvPicPr>
          <p:cNvPr id="145" name="Afbeelding 144" descr="Afbeelding met tekening&#10;&#10;Automatisch gegenereerde beschrijving">
            <a:extLst>
              <a:ext uri="{FF2B5EF4-FFF2-40B4-BE49-F238E27FC236}">
                <a16:creationId xmlns:a16="http://schemas.microsoft.com/office/drawing/2014/main" id="{F26B3813-DF07-437F-B60F-5F24D992F0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33776" y="5328699"/>
            <a:ext cx="809584" cy="420361"/>
          </a:xfrm>
          <a:prstGeom prst="rect">
            <a:avLst/>
          </a:prstGeom>
        </p:spPr>
      </p:pic>
      <p:sp>
        <p:nvSpPr>
          <p:cNvPr id="3" name="Pijl: gebogen 2">
            <a:extLst>
              <a:ext uri="{FF2B5EF4-FFF2-40B4-BE49-F238E27FC236}">
                <a16:creationId xmlns:a16="http://schemas.microsoft.com/office/drawing/2014/main" id="{4D04B61A-53E0-4707-94F4-144B46D28994}"/>
              </a:ext>
            </a:extLst>
          </p:cNvPr>
          <p:cNvSpPr/>
          <p:nvPr/>
        </p:nvSpPr>
        <p:spPr>
          <a:xfrm flipV="1">
            <a:off x="3210862" y="4031345"/>
            <a:ext cx="1139195" cy="1898256"/>
          </a:xfrm>
          <a:prstGeom prst="bentArrow">
            <a:avLst>
              <a:gd name="adj1" fmla="val 8108"/>
              <a:gd name="adj2" fmla="val 11210"/>
              <a:gd name="adj3" fmla="val 14325"/>
              <a:gd name="adj4" fmla="val 43750"/>
            </a:avLst>
          </a:prstGeom>
          <a:solidFill>
            <a:schemeClr val="accent1"/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47" name="Afbeelding 146" descr="Afbeelding met tekening&#10;&#10;Automatisch gegenereerde beschrijving">
            <a:extLst>
              <a:ext uri="{FF2B5EF4-FFF2-40B4-BE49-F238E27FC236}">
                <a16:creationId xmlns:a16="http://schemas.microsoft.com/office/drawing/2014/main" id="{355A8494-106A-4AA8-B352-C356BBBB5D8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4204" y="5497234"/>
            <a:ext cx="1357968" cy="842552"/>
          </a:xfrm>
          <a:prstGeom prst="rect">
            <a:avLst/>
          </a:prstGeom>
        </p:spPr>
      </p:pic>
      <p:cxnSp>
        <p:nvCxnSpPr>
          <p:cNvPr id="101" name="Rechte verbindingslijn 100">
            <a:extLst>
              <a:ext uri="{FF2B5EF4-FFF2-40B4-BE49-F238E27FC236}">
                <a16:creationId xmlns:a16="http://schemas.microsoft.com/office/drawing/2014/main" id="{8AE7E84D-1065-40A2-B5FA-57BAC57DDFF7}"/>
              </a:ext>
            </a:extLst>
          </p:cNvPr>
          <p:cNvCxnSpPr>
            <a:cxnSpLocks/>
          </p:cNvCxnSpPr>
          <p:nvPr/>
        </p:nvCxnSpPr>
        <p:spPr>
          <a:xfrm>
            <a:off x="4758775" y="6042642"/>
            <a:ext cx="810387" cy="10628"/>
          </a:xfrm>
          <a:prstGeom prst="line">
            <a:avLst/>
          </a:prstGeom>
          <a:ln w="57150" cap="sq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iagonale streep 26">
            <a:extLst>
              <a:ext uri="{FF2B5EF4-FFF2-40B4-BE49-F238E27FC236}">
                <a16:creationId xmlns:a16="http://schemas.microsoft.com/office/drawing/2014/main" id="{27F6EF1C-0703-440B-B658-177F7FE4F9A1}"/>
              </a:ext>
            </a:extLst>
          </p:cNvPr>
          <p:cNvSpPr/>
          <p:nvPr/>
        </p:nvSpPr>
        <p:spPr>
          <a:xfrm flipH="1" flipV="1">
            <a:off x="4405587" y="6038167"/>
            <a:ext cx="323062" cy="280949"/>
          </a:xfrm>
          <a:prstGeom prst="diagStripe">
            <a:avLst>
              <a:gd name="adj" fmla="val 86868"/>
            </a:avLst>
          </a:prstGeom>
          <a:solidFill>
            <a:schemeClr val="accent1"/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6" name="Diagonale streep 105">
            <a:extLst>
              <a:ext uri="{FF2B5EF4-FFF2-40B4-BE49-F238E27FC236}">
                <a16:creationId xmlns:a16="http://schemas.microsoft.com/office/drawing/2014/main" id="{979667AA-0F62-4CCE-86DD-094AE8443480}"/>
              </a:ext>
            </a:extLst>
          </p:cNvPr>
          <p:cNvSpPr/>
          <p:nvPr/>
        </p:nvSpPr>
        <p:spPr>
          <a:xfrm flipV="1">
            <a:off x="5613502" y="6049322"/>
            <a:ext cx="318118" cy="280949"/>
          </a:xfrm>
          <a:prstGeom prst="diagStripe">
            <a:avLst>
              <a:gd name="adj" fmla="val 86868"/>
            </a:avLst>
          </a:prstGeom>
          <a:solidFill>
            <a:schemeClr val="accent1"/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27" name="Afbeelding 126">
            <a:extLst>
              <a:ext uri="{FF2B5EF4-FFF2-40B4-BE49-F238E27FC236}">
                <a16:creationId xmlns:a16="http://schemas.microsoft.com/office/drawing/2014/main" id="{021568A7-78EE-4B96-ADAE-7218198AAE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9521" y="5762356"/>
            <a:ext cx="302212" cy="246247"/>
          </a:xfrm>
          <a:prstGeom prst="rect">
            <a:avLst/>
          </a:prstGeom>
        </p:spPr>
      </p:pic>
      <p:pic>
        <p:nvPicPr>
          <p:cNvPr id="150" name="Afbeelding 149" descr="Afbeelding met tekening&#10;&#10;Automatisch gegenereerde beschrijving">
            <a:extLst>
              <a:ext uri="{FF2B5EF4-FFF2-40B4-BE49-F238E27FC236}">
                <a16:creationId xmlns:a16="http://schemas.microsoft.com/office/drawing/2014/main" id="{29BE7E34-6906-4560-8F50-713DE27B4C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21769" y="5536399"/>
            <a:ext cx="1357968" cy="842552"/>
          </a:xfrm>
          <a:prstGeom prst="rect">
            <a:avLst/>
          </a:prstGeom>
        </p:spPr>
      </p:pic>
      <p:cxnSp>
        <p:nvCxnSpPr>
          <p:cNvPr id="151" name="Rechte verbindingslijn 150">
            <a:extLst>
              <a:ext uri="{FF2B5EF4-FFF2-40B4-BE49-F238E27FC236}">
                <a16:creationId xmlns:a16="http://schemas.microsoft.com/office/drawing/2014/main" id="{ECC2C63E-8FB2-4F3E-93EF-B37A011E68BC}"/>
              </a:ext>
            </a:extLst>
          </p:cNvPr>
          <p:cNvCxnSpPr>
            <a:cxnSpLocks/>
          </p:cNvCxnSpPr>
          <p:nvPr/>
        </p:nvCxnSpPr>
        <p:spPr>
          <a:xfrm>
            <a:off x="7674570" y="6064556"/>
            <a:ext cx="810387" cy="10628"/>
          </a:xfrm>
          <a:prstGeom prst="line">
            <a:avLst/>
          </a:prstGeom>
          <a:ln w="57150" cap="sq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Diagonale streep 151">
            <a:extLst>
              <a:ext uri="{FF2B5EF4-FFF2-40B4-BE49-F238E27FC236}">
                <a16:creationId xmlns:a16="http://schemas.microsoft.com/office/drawing/2014/main" id="{18AFC0B9-901D-4908-A93A-D180F4340486}"/>
              </a:ext>
            </a:extLst>
          </p:cNvPr>
          <p:cNvSpPr/>
          <p:nvPr/>
        </p:nvSpPr>
        <p:spPr>
          <a:xfrm flipH="1" flipV="1">
            <a:off x="7321382" y="6060081"/>
            <a:ext cx="323062" cy="280949"/>
          </a:xfrm>
          <a:prstGeom prst="diagStripe">
            <a:avLst>
              <a:gd name="adj" fmla="val 86868"/>
            </a:avLst>
          </a:prstGeom>
          <a:solidFill>
            <a:schemeClr val="accent1"/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3" name="Diagonale streep 152">
            <a:extLst>
              <a:ext uri="{FF2B5EF4-FFF2-40B4-BE49-F238E27FC236}">
                <a16:creationId xmlns:a16="http://schemas.microsoft.com/office/drawing/2014/main" id="{DD2B8F18-9FFA-449F-BBCC-A24AD8A3B458}"/>
              </a:ext>
            </a:extLst>
          </p:cNvPr>
          <p:cNvSpPr/>
          <p:nvPr/>
        </p:nvSpPr>
        <p:spPr>
          <a:xfrm flipV="1">
            <a:off x="8529297" y="6071236"/>
            <a:ext cx="318118" cy="280949"/>
          </a:xfrm>
          <a:prstGeom prst="diagStripe">
            <a:avLst>
              <a:gd name="adj" fmla="val 86868"/>
            </a:avLst>
          </a:prstGeom>
          <a:solidFill>
            <a:schemeClr val="accent1"/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54" name="Afbeelding 153">
            <a:extLst>
              <a:ext uri="{FF2B5EF4-FFF2-40B4-BE49-F238E27FC236}">
                <a16:creationId xmlns:a16="http://schemas.microsoft.com/office/drawing/2014/main" id="{8BE70FB4-6F1D-4DE6-BF22-B64CF089BF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5316" y="5784270"/>
            <a:ext cx="302212" cy="246247"/>
          </a:xfrm>
          <a:prstGeom prst="rect">
            <a:avLst/>
          </a:prstGeom>
        </p:spPr>
      </p:pic>
      <p:sp>
        <p:nvSpPr>
          <p:cNvPr id="87" name="Pijl: omlaag 86">
            <a:extLst>
              <a:ext uri="{FF2B5EF4-FFF2-40B4-BE49-F238E27FC236}">
                <a16:creationId xmlns:a16="http://schemas.microsoft.com/office/drawing/2014/main" id="{A6C675E8-4807-494F-97B7-D087ABA5DAE8}"/>
              </a:ext>
            </a:extLst>
          </p:cNvPr>
          <p:cNvSpPr/>
          <p:nvPr/>
        </p:nvSpPr>
        <p:spPr>
          <a:xfrm rot="16200000">
            <a:off x="6508870" y="5227818"/>
            <a:ext cx="266388" cy="1182113"/>
          </a:xfrm>
          <a:prstGeom prst="downArrow">
            <a:avLst/>
          </a:prstGeom>
          <a:solidFill>
            <a:schemeClr val="accent1"/>
          </a:solidFill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55" name="Afbeelding 154" descr="Afbeelding met tekening&#10;&#10;Automatisch gegenereerde beschrijving">
            <a:extLst>
              <a:ext uri="{FF2B5EF4-FFF2-40B4-BE49-F238E27FC236}">
                <a16:creationId xmlns:a16="http://schemas.microsoft.com/office/drawing/2014/main" id="{63095071-6C0E-4767-BF89-3F7B6DABF0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418177" y="5471226"/>
            <a:ext cx="730723" cy="379414"/>
          </a:xfrm>
          <a:prstGeom prst="rect">
            <a:avLst/>
          </a:prstGeom>
        </p:spPr>
      </p:pic>
      <p:pic>
        <p:nvPicPr>
          <p:cNvPr id="157" name="Afbeelding 156" descr="Afbeelding met kruk, tafel&#10;&#10;Automatisch gegenereerde beschrijving">
            <a:extLst>
              <a:ext uri="{FF2B5EF4-FFF2-40B4-BE49-F238E27FC236}">
                <a16:creationId xmlns:a16="http://schemas.microsoft.com/office/drawing/2014/main" id="{08D5DE21-D63E-49FC-AE40-D9938CEACF4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25247" y="5875913"/>
            <a:ext cx="682826" cy="448208"/>
          </a:xfrm>
          <a:prstGeom prst="rect">
            <a:avLst/>
          </a:prstGeom>
        </p:spPr>
      </p:pic>
      <p:sp>
        <p:nvSpPr>
          <p:cNvPr id="95" name="Pijl: omlaag 94">
            <a:extLst>
              <a:ext uri="{FF2B5EF4-FFF2-40B4-BE49-F238E27FC236}">
                <a16:creationId xmlns:a16="http://schemas.microsoft.com/office/drawing/2014/main" id="{44484AC5-E8E7-40B6-8B66-7E90BD934D46}"/>
              </a:ext>
            </a:extLst>
          </p:cNvPr>
          <p:cNvSpPr/>
          <p:nvPr/>
        </p:nvSpPr>
        <p:spPr>
          <a:xfrm rot="16200000">
            <a:off x="8987752" y="5640130"/>
            <a:ext cx="266388" cy="373758"/>
          </a:xfrm>
          <a:prstGeom prst="downArrow">
            <a:avLst/>
          </a:prstGeom>
          <a:solidFill>
            <a:schemeClr val="accent1"/>
          </a:solidFill>
          <a:ln w="190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8" name="Rechthoek 157">
            <a:extLst>
              <a:ext uri="{FF2B5EF4-FFF2-40B4-BE49-F238E27FC236}">
                <a16:creationId xmlns:a16="http://schemas.microsoft.com/office/drawing/2014/main" id="{10584129-A513-4897-BC6E-F72B4E2AEB7E}"/>
              </a:ext>
            </a:extLst>
          </p:cNvPr>
          <p:cNvSpPr/>
          <p:nvPr/>
        </p:nvSpPr>
        <p:spPr>
          <a:xfrm flipV="1">
            <a:off x="2629902" y="6612062"/>
            <a:ext cx="7310078" cy="527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9" name="Pijl: omlaag 158">
            <a:extLst>
              <a:ext uri="{FF2B5EF4-FFF2-40B4-BE49-F238E27FC236}">
                <a16:creationId xmlns:a16="http://schemas.microsoft.com/office/drawing/2014/main" id="{0DCEF639-68C2-4F5D-BB7E-5A1A66EC4484}"/>
              </a:ext>
            </a:extLst>
          </p:cNvPr>
          <p:cNvSpPr/>
          <p:nvPr/>
        </p:nvSpPr>
        <p:spPr>
          <a:xfrm rot="10800000">
            <a:off x="3681054" y="6312483"/>
            <a:ext cx="213799" cy="28895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0" name="Pijl: omlaag 159">
            <a:extLst>
              <a:ext uri="{FF2B5EF4-FFF2-40B4-BE49-F238E27FC236}">
                <a16:creationId xmlns:a16="http://schemas.microsoft.com/office/drawing/2014/main" id="{8E99E01D-2564-4802-BD93-15AAD25BEABE}"/>
              </a:ext>
            </a:extLst>
          </p:cNvPr>
          <p:cNvSpPr/>
          <p:nvPr/>
        </p:nvSpPr>
        <p:spPr>
          <a:xfrm rot="10800000">
            <a:off x="5083533" y="6361699"/>
            <a:ext cx="175084" cy="27329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1" name="Pijl: omlaag 160">
            <a:extLst>
              <a:ext uri="{FF2B5EF4-FFF2-40B4-BE49-F238E27FC236}">
                <a16:creationId xmlns:a16="http://schemas.microsoft.com/office/drawing/2014/main" id="{BF0A029C-D102-48E6-9C23-60F84743C398}"/>
              </a:ext>
            </a:extLst>
          </p:cNvPr>
          <p:cNvSpPr/>
          <p:nvPr/>
        </p:nvSpPr>
        <p:spPr>
          <a:xfrm rot="10800000">
            <a:off x="6505488" y="6327342"/>
            <a:ext cx="213799" cy="28895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2" name="Pijl: omlaag 161">
            <a:extLst>
              <a:ext uri="{FF2B5EF4-FFF2-40B4-BE49-F238E27FC236}">
                <a16:creationId xmlns:a16="http://schemas.microsoft.com/office/drawing/2014/main" id="{8B166763-6792-4A84-8150-8E959A488A33}"/>
              </a:ext>
            </a:extLst>
          </p:cNvPr>
          <p:cNvSpPr/>
          <p:nvPr/>
        </p:nvSpPr>
        <p:spPr>
          <a:xfrm rot="10800000">
            <a:off x="7995814" y="6341188"/>
            <a:ext cx="213799" cy="28895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3" name="Pijl: omlaag 162">
            <a:extLst>
              <a:ext uri="{FF2B5EF4-FFF2-40B4-BE49-F238E27FC236}">
                <a16:creationId xmlns:a16="http://schemas.microsoft.com/office/drawing/2014/main" id="{6C68A437-70E0-495F-8D90-2DB31F6F592A}"/>
              </a:ext>
            </a:extLst>
          </p:cNvPr>
          <p:cNvSpPr/>
          <p:nvPr/>
        </p:nvSpPr>
        <p:spPr>
          <a:xfrm rot="10800000">
            <a:off x="9773732" y="6374202"/>
            <a:ext cx="213799" cy="28895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4" name="Tekstballon: ovaal 163">
            <a:extLst>
              <a:ext uri="{FF2B5EF4-FFF2-40B4-BE49-F238E27FC236}">
                <a16:creationId xmlns:a16="http://schemas.microsoft.com/office/drawing/2014/main" id="{23681943-7398-478D-9A34-C3E137AAC920}"/>
              </a:ext>
            </a:extLst>
          </p:cNvPr>
          <p:cNvSpPr/>
          <p:nvPr/>
        </p:nvSpPr>
        <p:spPr>
          <a:xfrm>
            <a:off x="3617716" y="6565497"/>
            <a:ext cx="296537" cy="266389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5" name="Tekstballon: ovaal 164">
            <a:extLst>
              <a:ext uri="{FF2B5EF4-FFF2-40B4-BE49-F238E27FC236}">
                <a16:creationId xmlns:a16="http://schemas.microsoft.com/office/drawing/2014/main" id="{4578217D-E38A-40DF-9E6C-D1BBC6CA78C9}"/>
              </a:ext>
            </a:extLst>
          </p:cNvPr>
          <p:cNvSpPr/>
          <p:nvPr/>
        </p:nvSpPr>
        <p:spPr>
          <a:xfrm>
            <a:off x="5040917" y="6540082"/>
            <a:ext cx="296537" cy="266389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6" name="Tekstballon: ovaal 165">
            <a:extLst>
              <a:ext uri="{FF2B5EF4-FFF2-40B4-BE49-F238E27FC236}">
                <a16:creationId xmlns:a16="http://schemas.microsoft.com/office/drawing/2014/main" id="{AE207D15-75CA-473D-B4B0-E51DDE390996}"/>
              </a:ext>
            </a:extLst>
          </p:cNvPr>
          <p:cNvSpPr/>
          <p:nvPr/>
        </p:nvSpPr>
        <p:spPr>
          <a:xfrm>
            <a:off x="6464118" y="6555985"/>
            <a:ext cx="296537" cy="266389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7" name="Tekstballon: ovaal 166">
            <a:extLst>
              <a:ext uri="{FF2B5EF4-FFF2-40B4-BE49-F238E27FC236}">
                <a16:creationId xmlns:a16="http://schemas.microsoft.com/office/drawing/2014/main" id="{F968130A-6F3E-46E8-8590-7B37D66BCCF6}"/>
              </a:ext>
            </a:extLst>
          </p:cNvPr>
          <p:cNvSpPr/>
          <p:nvPr/>
        </p:nvSpPr>
        <p:spPr>
          <a:xfrm>
            <a:off x="7952484" y="6561515"/>
            <a:ext cx="296537" cy="266389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68" name="Tekstballon: ovaal 167">
            <a:extLst>
              <a:ext uri="{FF2B5EF4-FFF2-40B4-BE49-F238E27FC236}">
                <a16:creationId xmlns:a16="http://schemas.microsoft.com/office/drawing/2014/main" id="{AA7B2608-4DCD-4524-97A6-E9EE62A35412}"/>
              </a:ext>
            </a:extLst>
          </p:cNvPr>
          <p:cNvSpPr/>
          <p:nvPr/>
        </p:nvSpPr>
        <p:spPr>
          <a:xfrm>
            <a:off x="9704848" y="6535933"/>
            <a:ext cx="296537" cy="266389"/>
          </a:xfrm>
          <a:prstGeom prst="wedgeEllipseCallout">
            <a:avLst/>
          </a:prstGeom>
          <a:solidFill>
            <a:srgbClr val="FFFFFF"/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7A6636CF-5038-46E9-80FA-B9B5B8CEACEB}"/>
              </a:ext>
            </a:extLst>
          </p:cNvPr>
          <p:cNvGrpSpPr/>
          <p:nvPr/>
        </p:nvGrpSpPr>
        <p:grpSpPr>
          <a:xfrm>
            <a:off x="6436645" y="4688538"/>
            <a:ext cx="441308" cy="355344"/>
            <a:chOff x="10314443" y="827934"/>
            <a:chExt cx="548640" cy="494834"/>
          </a:xfrm>
        </p:grpSpPr>
        <p:sp>
          <p:nvSpPr>
            <p:cNvPr id="175" name="Tekstballon: ovaal 174">
              <a:extLst>
                <a:ext uri="{FF2B5EF4-FFF2-40B4-BE49-F238E27FC236}">
                  <a16:creationId xmlns:a16="http://schemas.microsoft.com/office/drawing/2014/main" id="{63E9D7FE-BE65-4AD2-8B16-7453E4602788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176" name="Graphic 175" descr="Streepjescode">
              <a:extLst>
                <a:ext uri="{FF2B5EF4-FFF2-40B4-BE49-F238E27FC236}">
                  <a16:creationId xmlns:a16="http://schemas.microsoft.com/office/drawing/2014/main" id="{B910923B-C546-4920-9B9C-5F9FBD3E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grpSp>
        <p:nvGrpSpPr>
          <p:cNvPr id="177" name="Groep 176">
            <a:extLst>
              <a:ext uri="{FF2B5EF4-FFF2-40B4-BE49-F238E27FC236}">
                <a16:creationId xmlns:a16="http://schemas.microsoft.com/office/drawing/2014/main" id="{397AD454-F1EB-4F4C-9C35-A1EC20644438}"/>
              </a:ext>
            </a:extLst>
          </p:cNvPr>
          <p:cNvGrpSpPr/>
          <p:nvPr/>
        </p:nvGrpSpPr>
        <p:grpSpPr>
          <a:xfrm>
            <a:off x="5037160" y="4693736"/>
            <a:ext cx="441308" cy="355344"/>
            <a:chOff x="10314443" y="827934"/>
            <a:chExt cx="548640" cy="494834"/>
          </a:xfrm>
        </p:grpSpPr>
        <p:sp>
          <p:nvSpPr>
            <p:cNvPr id="178" name="Tekstballon: ovaal 177">
              <a:extLst>
                <a:ext uri="{FF2B5EF4-FFF2-40B4-BE49-F238E27FC236}">
                  <a16:creationId xmlns:a16="http://schemas.microsoft.com/office/drawing/2014/main" id="{E526A5DF-AB36-43EF-9743-ABC3C9497819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179" name="Graphic 178" descr="Streepjescode">
              <a:extLst>
                <a:ext uri="{FF2B5EF4-FFF2-40B4-BE49-F238E27FC236}">
                  <a16:creationId xmlns:a16="http://schemas.microsoft.com/office/drawing/2014/main" id="{F7AAA4FD-4782-4F4C-A83E-1CC53C3EF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grpSp>
        <p:nvGrpSpPr>
          <p:cNvPr id="180" name="Groep 179">
            <a:extLst>
              <a:ext uri="{FF2B5EF4-FFF2-40B4-BE49-F238E27FC236}">
                <a16:creationId xmlns:a16="http://schemas.microsoft.com/office/drawing/2014/main" id="{D4F51718-9210-451F-B30A-09697829C1B3}"/>
              </a:ext>
            </a:extLst>
          </p:cNvPr>
          <p:cNvGrpSpPr/>
          <p:nvPr/>
        </p:nvGrpSpPr>
        <p:grpSpPr>
          <a:xfrm>
            <a:off x="3697006" y="4682402"/>
            <a:ext cx="441308" cy="355344"/>
            <a:chOff x="10314443" y="827934"/>
            <a:chExt cx="548640" cy="494834"/>
          </a:xfrm>
        </p:grpSpPr>
        <p:sp>
          <p:nvSpPr>
            <p:cNvPr id="181" name="Tekstballon: ovaal 180">
              <a:extLst>
                <a:ext uri="{FF2B5EF4-FFF2-40B4-BE49-F238E27FC236}">
                  <a16:creationId xmlns:a16="http://schemas.microsoft.com/office/drawing/2014/main" id="{38B30251-909D-433F-BBB0-AF08ED744660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182" name="Graphic 181" descr="Streepjescode">
              <a:extLst>
                <a:ext uri="{FF2B5EF4-FFF2-40B4-BE49-F238E27FC236}">
                  <a16:creationId xmlns:a16="http://schemas.microsoft.com/office/drawing/2014/main" id="{7DE56A28-BDB3-4DF0-802E-29C414FE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grpSp>
        <p:nvGrpSpPr>
          <p:cNvPr id="183" name="Groep 182">
            <a:extLst>
              <a:ext uri="{FF2B5EF4-FFF2-40B4-BE49-F238E27FC236}">
                <a16:creationId xmlns:a16="http://schemas.microsoft.com/office/drawing/2014/main" id="{92FADED4-991D-41C4-B159-1B94BA433BA3}"/>
              </a:ext>
            </a:extLst>
          </p:cNvPr>
          <p:cNvGrpSpPr/>
          <p:nvPr/>
        </p:nvGrpSpPr>
        <p:grpSpPr>
          <a:xfrm>
            <a:off x="7916940" y="4687476"/>
            <a:ext cx="441308" cy="355344"/>
            <a:chOff x="10314443" y="827934"/>
            <a:chExt cx="548640" cy="494834"/>
          </a:xfrm>
        </p:grpSpPr>
        <p:sp>
          <p:nvSpPr>
            <p:cNvPr id="184" name="Tekstballon: ovaal 183">
              <a:extLst>
                <a:ext uri="{FF2B5EF4-FFF2-40B4-BE49-F238E27FC236}">
                  <a16:creationId xmlns:a16="http://schemas.microsoft.com/office/drawing/2014/main" id="{DCB30B45-FEA2-468C-9609-6DF0074463AB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185" name="Graphic 184" descr="Streepjescode">
              <a:extLst>
                <a:ext uri="{FF2B5EF4-FFF2-40B4-BE49-F238E27FC236}">
                  <a16:creationId xmlns:a16="http://schemas.microsoft.com/office/drawing/2014/main" id="{9BE3B250-B4EF-420E-A8AC-D370B7A2B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sp>
        <p:nvSpPr>
          <p:cNvPr id="189" name="Pijl: gebogen 188">
            <a:extLst>
              <a:ext uri="{FF2B5EF4-FFF2-40B4-BE49-F238E27FC236}">
                <a16:creationId xmlns:a16="http://schemas.microsoft.com/office/drawing/2014/main" id="{07FFDD51-A8BF-4CF4-9B22-793FD8840821}"/>
              </a:ext>
            </a:extLst>
          </p:cNvPr>
          <p:cNvSpPr/>
          <p:nvPr/>
        </p:nvSpPr>
        <p:spPr>
          <a:xfrm rot="10800000" flipV="1">
            <a:off x="4397758" y="3061892"/>
            <a:ext cx="891067" cy="1619381"/>
          </a:xfrm>
          <a:prstGeom prst="bentArrow">
            <a:avLst>
              <a:gd name="adj1" fmla="val 8108"/>
              <a:gd name="adj2" fmla="val 11210"/>
              <a:gd name="adj3" fmla="val 14325"/>
              <a:gd name="adj4" fmla="val 43750"/>
            </a:avLst>
          </a:prstGeom>
          <a:solidFill>
            <a:schemeClr val="accent1">
              <a:lumMod val="75000"/>
            </a:schemeClr>
          </a:solidFill>
          <a:ln w="1905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86" name="Groep 185">
            <a:extLst>
              <a:ext uri="{FF2B5EF4-FFF2-40B4-BE49-F238E27FC236}">
                <a16:creationId xmlns:a16="http://schemas.microsoft.com/office/drawing/2014/main" id="{521517ED-C014-4430-A3F7-135B2528BF72}"/>
              </a:ext>
            </a:extLst>
          </p:cNvPr>
          <p:cNvGrpSpPr/>
          <p:nvPr/>
        </p:nvGrpSpPr>
        <p:grpSpPr>
          <a:xfrm>
            <a:off x="9912074" y="3757851"/>
            <a:ext cx="441308" cy="355344"/>
            <a:chOff x="10314443" y="827934"/>
            <a:chExt cx="548640" cy="494834"/>
          </a:xfrm>
        </p:grpSpPr>
        <p:sp>
          <p:nvSpPr>
            <p:cNvPr id="187" name="Tekstballon: ovaal 186">
              <a:extLst>
                <a:ext uri="{FF2B5EF4-FFF2-40B4-BE49-F238E27FC236}">
                  <a16:creationId xmlns:a16="http://schemas.microsoft.com/office/drawing/2014/main" id="{693E0EEB-11AA-445D-91D0-0451B693E33D}"/>
                </a:ext>
              </a:extLst>
            </p:cNvPr>
            <p:cNvSpPr/>
            <p:nvPr/>
          </p:nvSpPr>
          <p:spPr>
            <a:xfrm>
              <a:off x="10314443" y="827934"/>
              <a:ext cx="548640" cy="494834"/>
            </a:xfrm>
            <a:prstGeom prst="wedgeEllipseCallout">
              <a:avLst/>
            </a:prstGeom>
            <a:solidFill>
              <a:srgbClr val="FFFFFF"/>
            </a:solidFill>
            <a:ln w="1905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 sz="3600" dirty="0">
                <a:solidFill>
                  <a:schemeClr val="tx1"/>
                </a:solidFill>
              </a:endParaRPr>
            </a:p>
          </p:txBody>
        </p:sp>
        <p:pic>
          <p:nvPicPr>
            <p:cNvPr id="188" name="Graphic 187" descr="Streepjescode">
              <a:extLst>
                <a:ext uri="{FF2B5EF4-FFF2-40B4-BE49-F238E27FC236}">
                  <a16:creationId xmlns:a16="http://schemas.microsoft.com/office/drawing/2014/main" id="{D9CD1113-0B51-4CFC-8CE5-B4B0C77A4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07606" y="907344"/>
              <a:ext cx="362314" cy="362314"/>
            </a:xfrm>
            <a:prstGeom prst="rect">
              <a:avLst/>
            </a:prstGeom>
          </p:spPr>
        </p:pic>
      </p:grpSp>
      <p:sp>
        <p:nvSpPr>
          <p:cNvPr id="197" name="Rechthoek 196">
            <a:extLst>
              <a:ext uri="{FF2B5EF4-FFF2-40B4-BE49-F238E27FC236}">
                <a16:creationId xmlns:a16="http://schemas.microsoft.com/office/drawing/2014/main" id="{0284F4D7-1E8E-490F-ADAD-F33583B7E37B}"/>
              </a:ext>
            </a:extLst>
          </p:cNvPr>
          <p:cNvSpPr/>
          <p:nvPr/>
        </p:nvSpPr>
        <p:spPr>
          <a:xfrm>
            <a:off x="4840413" y="2771869"/>
            <a:ext cx="2065624" cy="1197427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98" name="Tekstvak 197">
            <a:extLst>
              <a:ext uri="{FF2B5EF4-FFF2-40B4-BE49-F238E27FC236}">
                <a16:creationId xmlns:a16="http://schemas.microsoft.com/office/drawing/2014/main" id="{8CC12B0B-3B45-430D-ABB5-14BFAD1E3B66}"/>
              </a:ext>
            </a:extLst>
          </p:cNvPr>
          <p:cNvSpPr txBox="1"/>
          <p:nvPr/>
        </p:nvSpPr>
        <p:spPr>
          <a:xfrm>
            <a:off x="4858818" y="2696906"/>
            <a:ext cx="2065624" cy="58498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noAutofit/>
          </a:bodyPr>
          <a:lstStyle/>
          <a:p>
            <a:pPr algn="ctr"/>
            <a:r>
              <a:rPr lang="nl-NL" sz="1050" b="1" dirty="0"/>
              <a:t>Na 1</a:t>
            </a:r>
            <a:r>
              <a:rPr lang="nl-NL" sz="1050" b="1" baseline="30000" dirty="0"/>
              <a:t>e</a:t>
            </a:r>
            <a:r>
              <a:rPr lang="nl-NL" sz="1050" b="1" dirty="0"/>
              <a:t> sortering wordt de klantfactuur naar de Bever Sport gestuurd</a:t>
            </a:r>
          </a:p>
        </p:txBody>
      </p:sp>
      <p:pic>
        <p:nvPicPr>
          <p:cNvPr id="200" name="Graphic 199" descr="Registreren">
            <a:extLst>
              <a:ext uri="{FF2B5EF4-FFF2-40B4-BE49-F238E27FC236}">
                <a16:creationId xmlns:a16="http://schemas.microsoft.com/office/drawing/2014/main" id="{AB98A8F5-DF67-4A0D-83D5-274E48A740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34430" y="3129687"/>
            <a:ext cx="914400" cy="914400"/>
          </a:xfrm>
          <a:prstGeom prst="rect">
            <a:avLst/>
          </a:prstGeom>
        </p:spPr>
      </p:pic>
      <p:grpSp>
        <p:nvGrpSpPr>
          <p:cNvPr id="191" name="Groep 190">
            <a:extLst>
              <a:ext uri="{FF2B5EF4-FFF2-40B4-BE49-F238E27FC236}">
                <a16:creationId xmlns:a16="http://schemas.microsoft.com/office/drawing/2014/main" id="{DFBD9CEB-EC0F-4A22-9FA4-505995670A96}"/>
              </a:ext>
            </a:extLst>
          </p:cNvPr>
          <p:cNvGrpSpPr/>
          <p:nvPr/>
        </p:nvGrpSpPr>
        <p:grpSpPr>
          <a:xfrm>
            <a:off x="7995470" y="1349039"/>
            <a:ext cx="1289003" cy="785949"/>
            <a:chOff x="2816935" y="2246692"/>
            <a:chExt cx="2259421" cy="1182308"/>
          </a:xfrm>
        </p:grpSpPr>
        <p:pic>
          <p:nvPicPr>
            <p:cNvPr id="192" name="Picture 2" descr="Afbeeldingsresultaat voor postnl icon">
              <a:hlinkClick r:id="rId23"/>
              <a:extLst>
                <a:ext uri="{FF2B5EF4-FFF2-40B4-BE49-F238E27FC236}">
                  <a16:creationId xmlns:a16="http://schemas.microsoft.com/office/drawing/2014/main" id="{49ED90EE-6ABD-4AAA-A8C5-FD36EBC1EC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83" t="21166" r="3252" b="22798"/>
            <a:stretch/>
          </p:blipFill>
          <p:spPr bwMode="auto">
            <a:xfrm>
              <a:off x="2816935" y="2826513"/>
              <a:ext cx="443079" cy="40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Afbeelding 192" descr="Afbeelding met gebouw, circuit, computer, wit&#10;&#10;Automatisch gegenereerde beschrijving">
              <a:extLst>
                <a:ext uri="{FF2B5EF4-FFF2-40B4-BE49-F238E27FC236}">
                  <a16:creationId xmlns:a16="http://schemas.microsoft.com/office/drawing/2014/main" id="{53CDA2BC-7A9A-4798-9721-C49107833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214778" y="2246692"/>
              <a:ext cx="1182308" cy="1182308"/>
            </a:xfrm>
            <a:prstGeom prst="rect">
              <a:avLst/>
            </a:prstGeom>
          </p:spPr>
        </p:pic>
        <p:pic>
          <p:nvPicPr>
            <p:cNvPr id="194" name="Afbeelding 193">
              <a:extLst>
                <a:ext uri="{FF2B5EF4-FFF2-40B4-BE49-F238E27FC236}">
                  <a16:creationId xmlns:a16="http://schemas.microsoft.com/office/drawing/2014/main" id="{00653B0D-62CC-45B5-8975-F917D55D2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/>
            <a:srcRect l="13400" r="15663"/>
            <a:stretch/>
          </p:blipFill>
          <p:spPr>
            <a:xfrm>
              <a:off x="4393930" y="2803775"/>
              <a:ext cx="682426" cy="428625"/>
            </a:xfrm>
            <a:prstGeom prst="rect">
              <a:avLst/>
            </a:prstGeom>
          </p:spPr>
        </p:pic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B0A13418-D401-4FFA-8F7E-579435175D1C}"/>
              </a:ext>
            </a:extLst>
          </p:cNvPr>
          <p:cNvGrpSpPr/>
          <p:nvPr/>
        </p:nvGrpSpPr>
        <p:grpSpPr>
          <a:xfrm>
            <a:off x="8153146" y="2649343"/>
            <a:ext cx="1894084" cy="886816"/>
            <a:chOff x="8759833" y="2557440"/>
            <a:chExt cx="2160651" cy="1322921"/>
          </a:xfrm>
        </p:grpSpPr>
        <p:sp>
          <p:nvSpPr>
            <p:cNvPr id="196" name="Rechthoek 195">
              <a:extLst>
                <a:ext uri="{FF2B5EF4-FFF2-40B4-BE49-F238E27FC236}">
                  <a16:creationId xmlns:a16="http://schemas.microsoft.com/office/drawing/2014/main" id="{6DE9E334-57AD-4F89-805B-56A2C142A9B8}"/>
                </a:ext>
              </a:extLst>
            </p:cNvPr>
            <p:cNvSpPr/>
            <p:nvPr/>
          </p:nvSpPr>
          <p:spPr>
            <a:xfrm>
              <a:off x="8759833" y="2622036"/>
              <a:ext cx="2065624" cy="1197427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>
                <a:solidFill>
                  <a:schemeClr val="tx1"/>
                </a:solidFill>
              </a:endParaRPr>
            </a:p>
          </p:txBody>
        </p:sp>
        <p:sp>
          <p:nvSpPr>
            <p:cNvPr id="199" name="Tekstvak 198">
              <a:extLst>
                <a:ext uri="{FF2B5EF4-FFF2-40B4-BE49-F238E27FC236}">
                  <a16:creationId xmlns:a16="http://schemas.microsoft.com/office/drawing/2014/main" id="{346C111F-39D7-4E74-B18A-A3B9EADD1703}"/>
                </a:ext>
              </a:extLst>
            </p:cNvPr>
            <p:cNvSpPr txBox="1"/>
            <p:nvPr/>
          </p:nvSpPr>
          <p:spPr>
            <a:xfrm>
              <a:off x="8854860" y="2557440"/>
              <a:ext cx="2065624" cy="58498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noAutofit/>
            </a:bodyPr>
            <a:lstStyle/>
            <a:p>
              <a:pPr algn="ctr"/>
              <a:r>
                <a:rPr lang="nl-NL" sz="1050" b="1" dirty="0"/>
                <a:t>Operatorfactuur wordt opgesteld.</a:t>
              </a:r>
            </a:p>
          </p:txBody>
        </p:sp>
        <p:pic>
          <p:nvPicPr>
            <p:cNvPr id="201" name="Graphic 200" descr="Registreren">
              <a:extLst>
                <a:ext uri="{FF2B5EF4-FFF2-40B4-BE49-F238E27FC236}">
                  <a16:creationId xmlns:a16="http://schemas.microsoft.com/office/drawing/2014/main" id="{51D20A58-615D-4721-8EB6-51E9D1DC5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562590" y="2965961"/>
              <a:ext cx="914400" cy="914400"/>
            </a:xfrm>
            <a:prstGeom prst="rect">
              <a:avLst/>
            </a:prstGeom>
          </p:spPr>
        </p:pic>
      </p:grpSp>
      <p:grpSp>
        <p:nvGrpSpPr>
          <p:cNvPr id="208" name="Groep 207">
            <a:extLst>
              <a:ext uri="{FF2B5EF4-FFF2-40B4-BE49-F238E27FC236}">
                <a16:creationId xmlns:a16="http://schemas.microsoft.com/office/drawing/2014/main" id="{445B0F08-01B4-4EA2-BE8E-48D36A7CE4F8}"/>
              </a:ext>
            </a:extLst>
          </p:cNvPr>
          <p:cNvGrpSpPr/>
          <p:nvPr/>
        </p:nvGrpSpPr>
        <p:grpSpPr>
          <a:xfrm>
            <a:off x="5183188" y="1311552"/>
            <a:ext cx="1336566" cy="846326"/>
            <a:chOff x="801099" y="2260431"/>
            <a:chExt cx="1648486" cy="1030230"/>
          </a:xfrm>
        </p:grpSpPr>
        <p:pic>
          <p:nvPicPr>
            <p:cNvPr id="209" name="Afbeelding 208">
              <a:extLst>
                <a:ext uri="{FF2B5EF4-FFF2-40B4-BE49-F238E27FC236}">
                  <a16:creationId xmlns:a16="http://schemas.microsoft.com/office/drawing/2014/main" id="{3946FA73-0DCC-4CC7-AA4A-207E74AB8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/>
            <a:srcRect l="29191" t="17386" r="29188" b="19031"/>
            <a:stretch/>
          </p:blipFill>
          <p:spPr>
            <a:xfrm>
              <a:off x="2166115" y="2763574"/>
              <a:ext cx="283470" cy="366080"/>
            </a:xfrm>
            <a:prstGeom prst="rect">
              <a:avLst/>
            </a:prstGeom>
          </p:spPr>
        </p:pic>
        <p:pic>
          <p:nvPicPr>
            <p:cNvPr id="210" name="Afbeelding 209" descr="Afbeelding met gebouw, circuit, computer, wit&#10;&#10;Automatisch gegenereerde beschrijving">
              <a:extLst>
                <a:ext uri="{FF2B5EF4-FFF2-40B4-BE49-F238E27FC236}">
                  <a16:creationId xmlns:a16="http://schemas.microsoft.com/office/drawing/2014/main" id="{EA427A59-48B8-4DB9-AD48-E0A82DB2A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159770" y="2260431"/>
              <a:ext cx="1044593" cy="1030230"/>
            </a:xfrm>
            <a:prstGeom prst="rect">
              <a:avLst/>
            </a:prstGeom>
          </p:spPr>
        </p:pic>
        <p:pic>
          <p:nvPicPr>
            <p:cNvPr id="211" name="Picture 2" descr="Afbeeldingsresultaat voor postnl icon">
              <a:hlinkClick r:id="rId23"/>
              <a:extLst>
                <a:ext uri="{FF2B5EF4-FFF2-40B4-BE49-F238E27FC236}">
                  <a16:creationId xmlns:a16="http://schemas.microsoft.com/office/drawing/2014/main" id="{D3EDA1C6-3386-4F45-8632-801265F2F9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83" t="21166" r="3252" b="22798"/>
            <a:stretch/>
          </p:blipFill>
          <p:spPr bwMode="auto">
            <a:xfrm>
              <a:off x="801099" y="2772075"/>
              <a:ext cx="391469" cy="353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14" name="Rechte verbindingslijn met pijl 213">
            <a:extLst>
              <a:ext uri="{FF2B5EF4-FFF2-40B4-BE49-F238E27FC236}">
                <a16:creationId xmlns:a16="http://schemas.microsoft.com/office/drawing/2014/main" id="{C1A444D8-0D2B-475E-9B62-DA8DC29D8C27}"/>
              </a:ext>
            </a:extLst>
          </p:cNvPr>
          <p:cNvCxnSpPr>
            <a:cxnSpLocks/>
            <a:endCxn id="198" idx="0"/>
          </p:cNvCxnSpPr>
          <p:nvPr/>
        </p:nvCxnSpPr>
        <p:spPr>
          <a:xfrm>
            <a:off x="5864918" y="2157878"/>
            <a:ext cx="26712" cy="539028"/>
          </a:xfrm>
          <a:prstGeom prst="straightConnector1">
            <a:avLst/>
          </a:prstGeom>
          <a:ln w="19050" cap="sq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Rechte verbindingslijn met pijl 214">
            <a:extLst>
              <a:ext uri="{FF2B5EF4-FFF2-40B4-BE49-F238E27FC236}">
                <a16:creationId xmlns:a16="http://schemas.microsoft.com/office/drawing/2014/main" id="{28BC8136-8C5D-4AE4-8E94-904B09352E7D}"/>
              </a:ext>
            </a:extLst>
          </p:cNvPr>
          <p:cNvCxnSpPr>
            <a:cxnSpLocks/>
          </p:cNvCxnSpPr>
          <p:nvPr/>
        </p:nvCxnSpPr>
        <p:spPr>
          <a:xfrm>
            <a:off x="8554076" y="2157878"/>
            <a:ext cx="5618" cy="510095"/>
          </a:xfrm>
          <a:prstGeom prst="straightConnector1">
            <a:avLst/>
          </a:prstGeom>
          <a:ln w="19050" cap="sq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ep 89">
            <a:extLst>
              <a:ext uri="{FF2B5EF4-FFF2-40B4-BE49-F238E27FC236}">
                <a16:creationId xmlns:a16="http://schemas.microsoft.com/office/drawing/2014/main" id="{4D1409DB-022F-4933-AA79-8801C9F8B3EC}"/>
              </a:ext>
            </a:extLst>
          </p:cNvPr>
          <p:cNvGrpSpPr/>
          <p:nvPr/>
        </p:nvGrpSpPr>
        <p:grpSpPr>
          <a:xfrm>
            <a:off x="620801" y="112358"/>
            <a:ext cx="3377476" cy="1630207"/>
            <a:chOff x="620801" y="112358"/>
            <a:chExt cx="3377476" cy="1630207"/>
          </a:xfrm>
        </p:grpSpPr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A83AB052-CED9-45B7-BDDB-7747423E9D41}"/>
                </a:ext>
              </a:extLst>
            </p:cNvPr>
            <p:cNvGrpSpPr/>
            <p:nvPr/>
          </p:nvGrpSpPr>
          <p:grpSpPr>
            <a:xfrm>
              <a:off x="620801" y="112358"/>
              <a:ext cx="3377476" cy="1630207"/>
              <a:chOff x="709821" y="90324"/>
              <a:chExt cx="3377476" cy="1630207"/>
            </a:xfrm>
          </p:grpSpPr>
          <p:sp>
            <p:nvSpPr>
              <p:cNvPr id="224" name="Rechthoek 223">
                <a:extLst>
                  <a:ext uri="{FF2B5EF4-FFF2-40B4-BE49-F238E27FC236}">
                    <a16:creationId xmlns:a16="http://schemas.microsoft.com/office/drawing/2014/main" id="{B13CF000-1096-4382-9056-2ADA70D32406}"/>
                  </a:ext>
                </a:extLst>
              </p:cNvPr>
              <p:cNvSpPr/>
              <p:nvPr/>
            </p:nvSpPr>
            <p:spPr>
              <a:xfrm>
                <a:off x="709821" y="90324"/>
                <a:ext cx="3377476" cy="1630207"/>
              </a:xfrm>
              <a:prstGeom prst="rect">
                <a:avLst/>
              </a:prstGeom>
              <a:solidFill>
                <a:schemeClr val="bg1"/>
              </a:solidFill>
              <a:ln w="12700" cap="sq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Tekstvak 224">
                <a:extLst>
                  <a:ext uri="{FF2B5EF4-FFF2-40B4-BE49-F238E27FC236}">
                    <a16:creationId xmlns:a16="http://schemas.microsoft.com/office/drawing/2014/main" id="{96C457D3-90C1-4D6D-81EE-B57DB5F0ED44}"/>
                  </a:ext>
                </a:extLst>
              </p:cNvPr>
              <p:cNvSpPr txBox="1"/>
              <p:nvPr/>
            </p:nvSpPr>
            <p:spPr>
              <a:xfrm>
                <a:off x="779067" y="184134"/>
                <a:ext cx="872719" cy="528703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r>
                  <a:rPr lang="nl-NL" sz="1050" b="1" dirty="0"/>
                  <a:t>Klant</a:t>
                </a:r>
                <a:br>
                  <a:rPr lang="nl-NL" sz="1050" b="1" dirty="0"/>
                </a:br>
                <a:r>
                  <a:rPr lang="nl-NL" sz="1050" b="1" dirty="0"/>
                  <a:t>plaatst </a:t>
                </a:r>
                <a:br>
                  <a:rPr lang="nl-NL" sz="1050" b="1" dirty="0"/>
                </a:br>
                <a:r>
                  <a:rPr lang="nl-NL" sz="1050" b="1" dirty="0"/>
                  <a:t>bestelling op Beversport</a:t>
                </a:r>
              </a:p>
            </p:txBody>
          </p:sp>
          <p:grpSp>
            <p:nvGrpSpPr>
              <p:cNvPr id="226" name="Groep 225">
                <a:extLst>
                  <a:ext uri="{FF2B5EF4-FFF2-40B4-BE49-F238E27FC236}">
                    <a16:creationId xmlns:a16="http://schemas.microsoft.com/office/drawing/2014/main" id="{8D4BACEB-46E6-4B68-A636-C4C7C5004E26}"/>
                  </a:ext>
                </a:extLst>
              </p:cNvPr>
              <p:cNvGrpSpPr/>
              <p:nvPr/>
            </p:nvGrpSpPr>
            <p:grpSpPr>
              <a:xfrm>
                <a:off x="2033231" y="108664"/>
                <a:ext cx="1553057" cy="1583312"/>
                <a:chOff x="2145548" y="98528"/>
                <a:chExt cx="1553057" cy="1583312"/>
              </a:xfrm>
            </p:grpSpPr>
            <p:pic>
              <p:nvPicPr>
                <p:cNvPr id="239" name="Afbeelding 238">
                  <a:extLst>
                    <a:ext uri="{FF2B5EF4-FFF2-40B4-BE49-F238E27FC236}">
                      <a16:creationId xmlns:a16="http://schemas.microsoft.com/office/drawing/2014/main" id="{BDBFA4BD-7552-439D-A7E9-4D6CA90709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45548" y="98528"/>
                  <a:ext cx="1553057" cy="1583312"/>
                </a:xfrm>
                <a:prstGeom prst="rect">
                  <a:avLst/>
                </a:prstGeom>
              </p:spPr>
            </p:pic>
            <p:sp>
              <p:nvSpPr>
                <p:cNvPr id="240" name="Rechthoek 239">
                  <a:extLst>
                    <a:ext uri="{FF2B5EF4-FFF2-40B4-BE49-F238E27FC236}">
                      <a16:creationId xmlns:a16="http://schemas.microsoft.com/office/drawing/2014/main" id="{B8A93A73-52A8-4CF1-AA26-B9544509F2D6}"/>
                    </a:ext>
                  </a:extLst>
                </p:cNvPr>
                <p:cNvSpPr/>
                <p:nvPr/>
              </p:nvSpPr>
              <p:spPr>
                <a:xfrm>
                  <a:off x="2608412" y="244366"/>
                  <a:ext cx="593251" cy="796158"/>
                </a:xfrm>
                <a:prstGeom prst="rect">
                  <a:avLst/>
                </a:prstGeom>
                <a:solidFill>
                  <a:srgbClr val="FFFFFF"/>
                </a:solidFill>
                <a:ln w="19050" cap="sq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Graphic 299" descr="Winkelmandje">
                  <a:extLst>
                    <a:ext uri="{FF2B5EF4-FFF2-40B4-BE49-F238E27FC236}">
                      <a16:creationId xmlns:a16="http://schemas.microsoft.com/office/drawing/2014/main" id="{17F94274-8BB6-47B4-B7E6-927607E16D24}"/>
                    </a:ext>
                  </a:extLst>
                </p:cNvPr>
                <p:cNvSpPr/>
                <p:nvPr/>
              </p:nvSpPr>
              <p:spPr>
                <a:xfrm>
                  <a:off x="2684992" y="480956"/>
                  <a:ext cx="435985" cy="417348"/>
                </a:xfrm>
                <a:custGeom>
                  <a:avLst/>
                  <a:gdLst>
                    <a:gd name="connsiteX0" fmla="*/ 176891 w 249656"/>
                    <a:gd name="connsiteY0" fmla="*/ 170991 h 186844"/>
                    <a:gd name="connsiteX1" fmla="*/ 179327 w 249656"/>
                    <a:gd name="connsiteY1" fmla="*/ 145512 h 186844"/>
                    <a:gd name="connsiteX2" fmla="*/ 214644 w 249656"/>
                    <a:gd name="connsiteY2" fmla="*/ 145512 h 186844"/>
                    <a:gd name="connsiteX3" fmla="*/ 210077 w 249656"/>
                    <a:gd name="connsiteY3" fmla="*/ 170991 h 186844"/>
                    <a:gd name="connsiteX4" fmla="*/ 176891 w 249656"/>
                    <a:gd name="connsiteY4" fmla="*/ 170991 h 186844"/>
                    <a:gd name="connsiteX5" fmla="*/ 35013 w 249656"/>
                    <a:gd name="connsiteY5" fmla="*/ 145512 h 186844"/>
                    <a:gd name="connsiteX6" fmla="*/ 70330 w 249656"/>
                    <a:gd name="connsiteY6" fmla="*/ 145512 h 186844"/>
                    <a:gd name="connsiteX7" fmla="*/ 72766 w 249656"/>
                    <a:gd name="connsiteY7" fmla="*/ 170991 h 186844"/>
                    <a:gd name="connsiteX8" fmla="*/ 39884 w 249656"/>
                    <a:gd name="connsiteY8" fmla="*/ 170991 h 186844"/>
                    <a:gd name="connsiteX9" fmla="*/ 35013 w 249656"/>
                    <a:gd name="connsiteY9" fmla="*/ 145512 h 186844"/>
                    <a:gd name="connsiteX10" fmla="*/ 63936 w 249656"/>
                    <a:gd name="connsiteY10" fmla="*/ 71907 h 186844"/>
                    <a:gd name="connsiteX11" fmla="*/ 66372 w 249656"/>
                    <a:gd name="connsiteY11" fmla="*/ 97386 h 186844"/>
                    <a:gd name="connsiteX12" fmla="*/ 26184 w 249656"/>
                    <a:gd name="connsiteY12" fmla="*/ 97386 h 186844"/>
                    <a:gd name="connsiteX13" fmla="*/ 21617 w 249656"/>
                    <a:gd name="connsiteY13" fmla="*/ 71907 h 186844"/>
                    <a:gd name="connsiteX14" fmla="*/ 63936 w 249656"/>
                    <a:gd name="connsiteY14" fmla="*/ 71907 h 186844"/>
                    <a:gd name="connsiteX15" fmla="*/ 122697 w 249656"/>
                    <a:gd name="connsiteY15" fmla="*/ 17835 h 186844"/>
                    <a:gd name="connsiteX16" fmla="*/ 124828 w 249656"/>
                    <a:gd name="connsiteY16" fmla="*/ 16986 h 186844"/>
                    <a:gd name="connsiteX17" fmla="*/ 126960 w 249656"/>
                    <a:gd name="connsiteY17" fmla="*/ 17835 h 186844"/>
                    <a:gd name="connsiteX18" fmla="*/ 166844 w 249656"/>
                    <a:gd name="connsiteY18" fmla="*/ 54638 h 186844"/>
                    <a:gd name="connsiteX19" fmla="*/ 82813 w 249656"/>
                    <a:gd name="connsiteY19" fmla="*/ 54638 h 186844"/>
                    <a:gd name="connsiteX20" fmla="*/ 122697 w 249656"/>
                    <a:gd name="connsiteY20" fmla="*/ 17835 h 186844"/>
                    <a:gd name="connsiteX21" fmla="*/ 182371 w 249656"/>
                    <a:gd name="connsiteY21" fmla="*/ 108710 h 186844"/>
                    <a:gd name="connsiteX22" fmla="*/ 221342 w 249656"/>
                    <a:gd name="connsiteY22" fmla="*/ 108710 h 186844"/>
                    <a:gd name="connsiteX23" fmla="*/ 216775 w 249656"/>
                    <a:gd name="connsiteY23" fmla="*/ 134188 h 186844"/>
                    <a:gd name="connsiteX24" fmla="*/ 180240 w 249656"/>
                    <a:gd name="connsiteY24" fmla="*/ 134188 h 186844"/>
                    <a:gd name="connsiteX25" fmla="*/ 182371 w 249656"/>
                    <a:gd name="connsiteY25" fmla="*/ 108710 h 186844"/>
                    <a:gd name="connsiteX26" fmla="*/ 130918 w 249656"/>
                    <a:gd name="connsiteY26" fmla="*/ 134188 h 186844"/>
                    <a:gd name="connsiteX27" fmla="*/ 130918 w 249656"/>
                    <a:gd name="connsiteY27" fmla="*/ 108710 h 186844"/>
                    <a:gd name="connsiteX28" fmla="*/ 170193 w 249656"/>
                    <a:gd name="connsiteY28" fmla="*/ 108710 h 186844"/>
                    <a:gd name="connsiteX29" fmla="*/ 167757 w 249656"/>
                    <a:gd name="connsiteY29" fmla="*/ 134188 h 186844"/>
                    <a:gd name="connsiteX30" fmla="*/ 130918 w 249656"/>
                    <a:gd name="connsiteY30" fmla="*/ 134188 h 186844"/>
                    <a:gd name="connsiteX31" fmla="*/ 130918 w 249656"/>
                    <a:gd name="connsiteY31" fmla="*/ 145512 h 186844"/>
                    <a:gd name="connsiteX32" fmla="*/ 166844 w 249656"/>
                    <a:gd name="connsiteY32" fmla="*/ 145512 h 186844"/>
                    <a:gd name="connsiteX33" fmla="*/ 164408 w 249656"/>
                    <a:gd name="connsiteY33" fmla="*/ 170991 h 186844"/>
                    <a:gd name="connsiteX34" fmla="*/ 130918 w 249656"/>
                    <a:gd name="connsiteY34" fmla="*/ 170991 h 186844"/>
                    <a:gd name="connsiteX35" fmla="*/ 130918 w 249656"/>
                    <a:gd name="connsiteY35" fmla="*/ 145512 h 186844"/>
                    <a:gd name="connsiteX36" fmla="*/ 118739 w 249656"/>
                    <a:gd name="connsiteY36" fmla="*/ 145512 h 186844"/>
                    <a:gd name="connsiteX37" fmla="*/ 118739 w 249656"/>
                    <a:gd name="connsiteY37" fmla="*/ 170991 h 186844"/>
                    <a:gd name="connsiteX38" fmla="*/ 84944 w 249656"/>
                    <a:gd name="connsiteY38" fmla="*/ 170991 h 186844"/>
                    <a:gd name="connsiteX39" fmla="*/ 82508 w 249656"/>
                    <a:gd name="connsiteY39" fmla="*/ 145512 h 186844"/>
                    <a:gd name="connsiteX40" fmla="*/ 118739 w 249656"/>
                    <a:gd name="connsiteY40" fmla="*/ 145512 h 186844"/>
                    <a:gd name="connsiteX41" fmla="*/ 118739 w 249656"/>
                    <a:gd name="connsiteY41" fmla="*/ 97386 h 186844"/>
                    <a:gd name="connsiteX42" fmla="*/ 78551 w 249656"/>
                    <a:gd name="connsiteY42" fmla="*/ 97386 h 186844"/>
                    <a:gd name="connsiteX43" fmla="*/ 76115 w 249656"/>
                    <a:gd name="connsiteY43" fmla="*/ 71907 h 186844"/>
                    <a:gd name="connsiteX44" fmla="*/ 118739 w 249656"/>
                    <a:gd name="connsiteY44" fmla="*/ 71907 h 186844"/>
                    <a:gd name="connsiteX45" fmla="*/ 118739 w 249656"/>
                    <a:gd name="connsiteY45" fmla="*/ 97386 h 186844"/>
                    <a:gd name="connsiteX46" fmla="*/ 130918 w 249656"/>
                    <a:gd name="connsiteY46" fmla="*/ 71907 h 186844"/>
                    <a:gd name="connsiteX47" fmla="*/ 173542 w 249656"/>
                    <a:gd name="connsiteY47" fmla="*/ 71907 h 186844"/>
                    <a:gd name="connsiteX48" fmla="*/ 171106 w 249656"/>
                    <a:gd name="connsiteY48" fmla="*/ 97386 h 186844"/>
                    <a:gd name="connsiteX49" fmla="*/ 130918 w 249656"/>
                    <a:gd name="connsiteY49" fmla="*/ 97386 h 186844"/>
                    <a:gd name="connsiteX50" fmla="*/ 130918 w 249656"/>
                    <a:gd name="connsiteY50" fmla="*/ 71907 h 186844"/>
                    <a:gd name="connsiteX51" fmla="*/ 69417 w 249656"/>
                    <a:gd name="connsiteY51" fmla="*/ 134188 h 186844"/>
                    <a:gd name="connsiteX52" fmla="*/ 32882 w 249656"/>
                    <a:gd name="connsiteY52" fmla="*/ 134188 h 186844"/>
                    <a:gd name="connsiteX53" fmla="*/ 28315 w 249656"/>
                    <a:gd name="connsiteY53" fmla="*/ 108710 h 186844"/>
                    <a:gd name="connsiteX54" fmla="*/ 67286 w 249656"/>
                    <a:gd name="connsiteY54" fmla="*/ 108710 h 186844"/>
                    <a:gd name="connsiteX55" fmla="*/ 69417 w 249656"/>
                    <a:gd name="connsiteY55" fmla="*/ 134188 h 186844"/>
                    <a:gd name="connsiteX56" fmla="*/ 79464 w 249656"/>
                    <a:gd name="connsiteY56" fmla="*/ 108710 h 186844"/>
                    <a:gd name="connsiteX57" fmla="*/ 118739 w 249656"/>
                    <a:gd name="connsiteY57" fmla="*/ 108710 h 186844"/>
                    <a:gd name="connsiteX58" fmla="*/ 118739 w 249656"/>
                    <a:gd name="connsiteY58" fmla="*/ 134188 h 186844"/>
                    <a:gd name="connsiteX59" fmla="*/ 81595 w 249656"/>
                    <a:gd name="connsiteY59" fmla="*/ 134188 h 186844"/>
                    <a:gd name="connsiteX60" fmla="*/ 79464 w 249656"/>
                    <a:gd name="connsiteY60" fmla="*/ 108710 h 186844"/>
                    <a:gd name="connsiteX61" fmla="*/ 223473 w 249656"/>
                    <a:gd name="connsiteY61" fmla="*/ 97386 h 186844"/>
                    <a:gd name="connsiteX62" fmla="*/ 183589 w 249656"/>
                    <a:gd name="connsiteY62" fmla="*/ 97386 h 186844"/>
                    <a:gd name="connsiteX63" fmla="*/ 186025 w 249656"/>
                    <a:gd name="connsiteY63" fmla="*/ 71907 h 186844"/>
                    <a:gd name="connsiteX64" fmla="*/ 228345 w 249656"/>
                    <a:gd name="connsiteY64" fmla="*/ 71907 h 186844"/>
                    <a:gd name="connsiteX65" fmla="*/ 223473 w 249656"/>
                    <a:gd name="connsiteY65" fmla="*/ 97386 h 186844"/>
                    <a:gd name="connsiteX66" fmla="*/ 192418 w 249656"/>
                    <a:gd name="connsiteY66" fmla="*/ 54921 h 186844"/>
                    <a:gd name="connsiteX67" fmla="*/ 192418 w 249656"/>
                    <a:gd name="connsiteY67" fmla="*/ 54921 h 186844"/>
                    <a:gd name="connsiteX68" fmla="*/ 140051 w 249656"/>
                    <a:gd name="connsiteY68" fmla="*/ 5945 h 186844"/>
                    <a:gd name="connsiteX69" fmla="*/ 124828 w 249656"/>
                    <a:gd name="connsiteY69" fmla="*/ 0 h 186844"/>
                    <a:gd name="connsiteX70" fmla="*/ 109910 w 249656"/>
                    <a:gd name="connsiteY70" fmla="*/ 5945 h 186844"/>
                    <a:gd name="connsiteX71" fmla="*/ 57543 w 249656"/>
                    <a:gd name="connsiteY71" fmla="*/ 54638 h 186844"/>
                    <a:gd name="connsiteX72" fmla="*/ 57238 w 249656"/>
                    <a:gd name="connsiteY72" fmla="*/ 54921 h 186844"/>
                    <a:gd name="connsiteX73" fmla="*/ 0 w 249656"/>
                    <a:gd name="connsiteY73" fmla="*/ 54921 h 186844"/>
                    <a:gd name="connsiteX74" fmla="*/ 22530 w 249656"/>
                    <a:gd name="connsiteY74" fmla="*/ 178635 h 186844"/>
                    <a:gd name="connsiteX75" fmla="*/ 34404 w 249656"/>
                    <a:gd name="connsiteY75" fmla="*/ 187977 h 186844"/>
                    <a:gd name="connsiteX76" fmla="*/ 214644 w 249656"/>
                    <a:gd name="connsiteY76" fmla="*/ 187977 h 186844"/>
                    <a:gd name="connsiteX77" fmla="*/ 226518 w 249656"/>
                    <a:gd name="connsiteY77" fmla="*/ 178635 h 186844"/>
                    <a:gd name="connsiteX78" fmla="*/ 249657 w 249656"/>
                    <a:gd name="connsiteY78" fmla="*/ 54921 h 186844"/>
                    <a:gd name="connsiteX79" fmla="*/ 192418 w 249656"/>
                    <a:gd name="connsiteY79" fmla="*/ 54921 h 186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249656" h="186844">
                      <a:moveTo>
                        <a:pt x="176891" y="170991"/>
                      </a:moveTo>
                      <a:lnTo>
                        <a:pt x="179327" y="145512"/>
                      </a:lnTo>
                      <a:lnTo>
                        <a:pt x="214644" y="145512"/>
                      </a:lnTo>
                      <a:lnTo>
                        <a:pt x="210077" y="170991"/>
                      </a:lnTo>
                      <a:lnTo>
                        <a:pt x="176891" y="170991"/>
                      </a:lnTo>
                      <a:close/>
                      <a:moveTo>
                        <a:pt x="35013" y="145512"/>
                      </a:moveTo>
                      <a:lnTo>
                        <a:pt x="70330" y="145512"/>
                      </a:lnTo>
                      <a:lnTo>
                        <a:pt x="72766" y="170991"/>
                      </a:lnTo>
                      <a:lnTo>
                        <a:pt x="39884" y="170991"/>
                      </a:lnTo>
                      <a:lnTo>
                        <a:pt x="35013" y="145512"/>
                      </a:lnTo>
                      <a:close/>
                      <a:moveTo>
                        <a:pt x="63936" y="71907"/>
                      </a:moveTo>
                      <a:lnTo>
                        <a:pt x="66372" y="97386"/>
                      </a:lnTo>
                      <a:lnTo>
                        <a:pt x="26184" y="97386"/>
                      </a:lnTo>
                      <a:lnTo>
                        <a:pt x="21617" y="71907"/>
                      </a:lnTo>
                      <a:lnTo>
                        <a:pt x="63936" y="71907"/>
                      </a:lnTo>
                      <a:close/>
                      <a:moveTo>
                        <a:pt x="122697" y="17835"/>
                      </a:moveTo>
                      <a:cubicBezTo>
                        <a:pt x="123611" y="16986"/>
                        <a:pt x="124524" y="16986"/>
                        <a:pt x="124828" y="16986"/>
                      </a:cubicBezTo>
                      <a:cubicBezTo>
                        <a:pt x="125133" y="16986"/>
                        <a:pt x="126351" y="16986"/>
                        <a:pt x="126960" y="17835"/>
                      </a:cubicBezTo>
                      <a:lnTo>
                        <a:pt x="166844" y="54638"/>
                      </a:lnTo>
                      <a:lnTo>
                        <a:pt x="82813" y="54638"/>
                      </a:lnTo>
                      <a:lnTo>
                        <a:pt x="122697" y="17835"/>
                      </a:lnTo>
                      <a:close/>
                      <a:moveTo>
                        <a:pt x="182371" y="108710"/>
                      </a:moveTo>
                      <a:lnTo>
                        <a:pt x="221342" y="108710"/>
                      </a:lnTo>
                      <a:lnTo>
                        <a:pt x="216775" y="134188"/>
                      </a:lnTo>
                      <a:lnTo>
                        <a:pt x="180240" y="134188"/>
                      </a:lnTo>
                      <a:lnTo>
                        <a:pt x="182371" y="108710"/>
                      </a:lnTo>
                      <a:close/>
                      <a:moveTo>
                        <a:pt x="130918" y="134188"/>
                      </a:moveTo>
                      <a:lnTo>
                        <a:pt x="130918" y="108710"/>
                      </a:lnTo>
                      <a:lnTo>
                        <a:pt x="170193" y="108710"/>
                      </a:lnTo>
                      <a:lnTo>
                        <a:pt x="167757" y="134188"/>
                      </a:lnTo>
                      <a:lnTo>
                        <a:pt x="130918" y="134188"/>
                      </a:lnTo>
                      <a:close/>
                      <a:moveTo>
                        <a:pt x="130918" y="145512"/>
                      </a:moveTo>
                      <a:lnTo>
                        <a:pt x="166844" y="145512"/>
                      </a:lnTo>
                      <a:lnTo>
                        <a:pt x="164408" y="170991"/>
                      </a:lnTo>
                      <a:lnTo>
                        <a:pt x="130918" y="170991"/>
                      </a:lnTo>
                      <a:lnTo>
                        <a:pt x="130918" y="145512"/>
                      </a:lnTo>
                      <a:close/>
                      <a:moveTo>
                        <a:pt x="118739" y="145512"/>
                      </a:moveTo>
                      <a:lnTo>
                        <a:pt x="118739" y="170991"/>
                      </a:lnTo>
                      <a:lnTo>
                        <a:pt x="84944" y="170991"/>
                      </a:lnTo>
                      <a:lnTo>
                        <a:pt x="82508" y="145512"/>
                      </a:lnTo>
                      <a:lnTo>
                        <a:pt x="118739" y="145512"/>
                      </a:lnTo>
                      <a:close/>
                      <a:moveTo>
                        <a:pt x="118739" y="97386"/>
                      </a:moveTo>
                      <a:lnTo>
                        <a:pt x="78551" y="97386"/>
                      </a:lnTo>
                      <a:lnTo>
                        <a:pt x="76115" y="71907"/>
                      </a:lnTo>
                      <a:lnTo>
                        <a:pt x="118739" y="71907"/>
                      </a:lnTo>
                      <a:lnTo>
                        <a:pt x="118739" y="97386"/>
                      </a:lnTo>
                      <a:close/>
                      <a:moveTo>
                        <a:pt x="130918" y="71907"/>
                      </a:moveTo>
                      <a:lnTo>
                        <a:pt x="173542" y="71907"/>
                      </a:lnTo>
                      <a:lnTo>
                        <a:pt x="171106" y="97386"/>
                      </a:lnTo>
                      <a:lnTo>
                        <a:pt x="130918" y="97386"/>
                      </a:lnTo>
                      <a:lnTo>
                        <a:pt x="130918" y="71907"/>
                      </a:lnTo>
                      <a:close/>
                      <a:moveTo>
                        <a:pt x="69417" y="134188"/>
                      </a:moveTo>
                      <a:lnTo>
                        <a:pt x="32882" y="134188"/>
                      </a:lnTo>
                      <a:lnTo>
                        <a:pt x="28315" y="108710"/>
                      </a:lnTo>
                      <a:lnTo>
                        <a:pt x="67286" y="108710"/>
                      </a:lnTo>
                      <a:lnTo>
                        <a:pt x="69417" y="134188"/>
                      </a:lnTo>
                      <a:close/>
                      <a:moveTo>
                        <a:pt x="79464" y="108710"/>
                      </a:moveTo>
                      <a:lnTo>
                        <a:pt x="118739" y="108710"/>
                      </a:lnTo>
                      <a:lnTo>
                        <a:pt x="118739" y="134188"/>
                      </a:lnTo>
                      <a:lnTo>
                        <a:pt x="81595" y="134188"/>
                      </a:lnTo>
                      <a:lnTo>
                        <a:pt x="79464" y="108710"/>
                      </a:lnTo>
                      <a:close/>
                      <a:moveTo>
                        <a:pt x="223473" y="97386"/>
                      </a:moveTo>
                      <a:lnTo>
                        <a:pt x="183589" y="97386"/>
                      </a:lnTo>
                      <a:lnTo>
                        <a:pt x="186025" y="71907"/>
                      </a:lnTo>
                      <a:lnTo>
                        <a:pt x="228345" y="71907"/>
                      </a:lnTo>
                      <a:lnTo>
                        <a:pt x="223473" y="97386"/>
                      </a:lnTo>
                      <a:close/>
                      <a:moveTo>
                        <a:pt x="192418" y="54921"/>
                      </a:moveTo>
                      <a:lnTo>
                        <a:pt x="192418" y="54921"/>
                      </a:lnTo>
                      <a:lnTo>
                        <a:pt x="140051" y="5945"/>
                      </a:lnTo>
                      <a:cubicBezTo>
                        <a:pt x="136093" y="2265"/>
                        <a:pt x="130613" y="0"/>
                        <a:pt x="124828" y="0"/>
                      </a:cubicBezTo>
                      <a:cubicBezTo>
                        <a:pt x="119044" y="0"/>
                        <a:pt x="113868" y="1982"/>
                        <a:pt x="109910" y="5945"/>
                      </a:cubicBezTo>
                      <a:lnTo>
                        <a:pt x="57543" y="54638"/>
                      </a:lnTo>
                      <a:lnTo>
                        <a:pt x="57238" y="54921"/>
                      </a:lnTo>
                      <a:lnTo>
                        <a:pt x="0" y="54921"/>
                      </a:lnTo>
                      <a:lnTo>
                        <a:pt x="22530" y="178635"/>
                      </a:lnTo>
                      <a:cubicBezTo>
                        <a:pt x="23443" y="184014"/>
                        <a:pt x="28619" y="187977"/>
                        <a:pt x="34404" y="187977"/>
                      </a:cubicBezTo>
                      <a:lnTo>
                        <a:pt x="214644" y="187977"/>
                      </a:lnTo>
                      <a:cubicBezTo>
                        <a:pt x="220429" y="187977"/>
                        <a:pt x="225604" y="184014"/>
                        <a:pt x="226518" y="178635"/>
                      </a:cubicBezTo>
                      <a:lnTo>
                        <a:pt x="249657" y="54921"/>
                      </a:lnTo>
                      <a:lnTo>
                        <a:pt x="192418" y="54921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297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/>
                </a:p>
              </p:txBody>
            </p:sp>
          </p:grpSp>
          <p:sp>
            <p:nvSpPr>
              <p:cNvPr id="227" name="Pijl: omlaag 226">
                <a:extLst>
                  <a:ext uri="{FF2B5EF4-FFF2-40B4-BE49-F238E27FC236}">
                    <a16:creationId xmlns:a16="http://schemas.microsoft.com/office/drawing/2014/main" id="{ED966ECA-CF26-4DD3-9E00-FAB6DF9BD283}"/>
                  </a:ext>
                </a:extLst>
              </p:cNvPr>
              <p:cNvSpPr/>
              <p:nvPr/>
            </p:nvSpPr>
            <p:spPr>
              <a:xfrm rot="3905807">
                <a:off x="3075504" y="284340"/>
                <a:ext cx="132700" cy="233241"/>
              </a:xfrm>
              <a:prstGeom prst="downArrow">
                <a:avLst/>
              </a:prstGeom>
              <a:solidFill>
                <a:srgbClr val="C199DF"/>
              </a:solidFill>
              <a:ln w="19050"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Pijl: omlaag 227">
                <a:extLst>
                  <a:ext uri="{FF2B5EF4-FFF2-40B4-BE49-F238E27FC236}">
                    <a16:creationId xmlns:a16="http://schemas.microsoft.com/office/drawing/2014/main" id="{CB11B4CA-86A6-4FCA-B872-7CDD0608B6D1}"/>
                  </a:ext>
                </a:extLst>
              </p:cNvPr>
              <p:cNvSpPr/>
              <p:nvPr/>
            </p:nvSpPr>
            <p:spPr>
              <a:xfrm rot="7105294">
                <a:off x="3173455" y="580317"/>
                <a:ext cx="132700" cy="233241"/>
              </a:xfrm>
              <a:prstGeom prst="downArrow">
                <a:avLst/>
              </a:prstGeom>
              <a:solidFill>
                <a:srgbClr val="C199DF"/>
              </a:solidFill>
              <a:ln w="19050"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Pijl: omlaag 228">
                <a:extLst>
                  <a:ext uri="{FF2B5EF4-FFF2-40B4-BE49-F238E27FC236}">
                    <a16:creationId xmlns:a16="http://schemas.microsoft.com/office/drawing/2014/main" id="{E0680E51-1B92-443C-9B14-A7735AD235C4}"/>
                  </a:ext>
                </a:extLst>
              </p:cNvPr>
              <p:cNvSpPr/>
              <p:nvPr/>
            </p:nvSpPr>
            <p:spPr>
              <a:xfrm rot="18617525">
                <a:off x="2375355" y="296079"/>
                <a:ext cx="132700" cy="351586"/>
              </a:xfrm>
              <a:prstGeom prst="downArrow">
                <a:avLst/>
              </a:prstGeom>
              <a:solidFill>
                <a:srgbClr val="C199DF"/>
              </a:solidFill>
              <a:ln w="19050"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Pijl: omlaag 229">
                <a:extLst>
                  <a:ext uri="{FF2B5EF4-FFF2-40B4-BE49-F238E27FC236}">
                    <a16:creationId xmlns:a16="http://schemas.microsoft.com/office/drawing/2014/main" id="{C0F10D96-8810-45BD-9000-DDCA6C6036A1}"/>
                  </a:ext>
                </a:extLst>
              </p:cNvPr>
              <p:cNvSpPr/>
              <p:nvPr/>
            </p:nvSpPr>
            <p:spPr>
              <a:xfrm rot="16200000">
                <a:off x="2260862" y="497621"/>
                <a:ext cx="143485" cy="422970"/>
              </a:xfrm>
              <a:prstGeom prst="downArrow">
                <a:avLst/>
              </a:prstGeom>
              <a:solidFill>
                <a:srgbClr val="C199DF"/>
              </a:solidFill>
              <a:ln w="19050"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Pijl: omlaag 230">
                <a:extLst>
                  <a:ext uri="{FF2B5EF4-FFF2-40B4-BE49-F238E27FC236}">
                    <a16:creationId xmlns:a16="http://schemas.microsoft.com/office/drawing/2014/main" id="{F74E95B2-2688-4EE9-8B44-6764FECA0909}"/>
                  </a:ext>
                </a:extLst>
              </p:cNvPr>
              <p:cNvSpPr/>
              <p:nvPr/>
            </p:nvSpPr>
            <p:spPr>
              <a:xfrm rot="10800000">
                <a:off x="2708711" y="911380"/>
                <a:ext cx="156881" cy="401348"/>
              </a:xfrm>
              <a:prstGeom prst="downArrow">
                <a:avLst/>
              </a:prstGeom>
              <a:solidFill>
                <a:srgbClr val="C199DF"/>
              </a:solidFill>
              <a:ln w="19050" cap="sq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2" name="Groep 231">
                <a:extLst>
                  <a:ext uri="{FF2B5EF4-FFF2-40B4-BE49-F238E27FC236}">
                    <a16:creationId xmlns:a16="http://schemas.microsoft.com/office/drawing/2014/main" id="{831F9A0A-BDEE-4BE9-A126-247817DD1100}"/>
                  </a:ext>
                </a:extLst>
              </p:cNvPr>
              <p:cNvGrpSpPr/>
              <p:nvPr/>
            </p:nvGrpSpPr>
            <p:grpSpPr>
              <a:xfrm>
                <a:off x="2588606" y="1272858"/>
                <a:ext cx="375880" cy="331949"/>
                <a:chOff x="4879764" y="2448981"/>
                <a:chExt cx="486561" cy="478173"/>
              </a:xfrm>
            </p:grpSpPr>
            <p:sp>
              <p:nvSpPr>
                <p:cNvPr id="237" name="Ovaal 236">
                  <a:extLst>
                    <a:ext uri="{FF2B5EF4-FFF2-40B4-BE49-F238E27FC236}">
                      <a16:creationId xmlns:a16="http://schemas.microsoft.com/office/drawing/2014/main" id="{1174FD2D-92F3-44AB-925F-08F6E396F1EA}"/>
                    </a:ext>
                  </a:extLst>
                </p:cNvPr>
                <p:cNvSpPr/>
                <p:nvPr/>
              </p:nvSpPr>
              <p:spPr>
                <a:xfrm>
                  <a:off x="4879764" y="2448981"/>
                  <a:ext cx="486561" cy="478173"/>
                </a:xfrm>
                <a:prstGeom prst="ellipse">
                  <a:avLst/>
                </a:prstGeom>
                <a:solidFill>
                  <a:srgbClr val="EADCF4"/>
                </a:solidFill>
                <a:ln w="19050" cap="sq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38" name="Graphic 237" descr="Overhemd">
                  <a:extLst>
                    <a:ext uri="{FF2B5EF4-FFF2-40B4-BE49-F238E27FC236}">
                      <a16:creationId xmlns:a16="http://schemas.microsoft.com/office/drawing/2014/main" id="{9DA6E7D0-7C45-4BC8-A890-A50BDC555B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96DAC541-7B7A-43D3-8B79-37D633B846F1}">
                      <asvg:svgBlip xmlns:asvg="http://schemas.microsoft.com/office/drawing/2016/SVG/main" r:embed="rId3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8785" y="2525217"/>
                  <a:ext cx="339569" cy="339569"/>
                </a:xfrm>
                <a:prstGeom prst="rect">
                  <a:avLst/>
                </a:prstGeom>
              </p:spPr>
            </p:pic>
          </p:grpSp>
          <p:sp>
            <p:nvSpPr>
              <p:cNvPr id="233" name="Ovaal 232">
                <a:extLst>
                  <a:ext uri="{FF2B5EF4-FFF2-40B4-BE49-F238E27FC236}">
                    <a16:creationId xmlns:a16="http://schemas.microsoft.com/office/drawing/2014/main" id="{49D194C2-849A-4A53-A6B1-2BEBCBB383AB}"/>
                  </a:ext>
                </a:extLst>
              </p:cNvPr>
              <p:cNvSpPr/>
              <p:nvPr/>
            </p:nvSpPr>
            <p:spPr>
              <a:xfrm>
                <a:off x="1806382" y="514017"/>
                <a:ext cx="436739" cy="358928"/>
              </a:xfrm>
              <a:prstGeom prst="ellipse">
                <a:avLst/>
              </a:prstGeom>
              <a:solidFill>
                <a:srgbClr val="EADCF4"/>
              </a:solidFill>
              <a:ln w="19050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Ovaal 233">
                <a:extLst>
                  <a:ext uri="{FF2B5EF4-FFF2-40B4-BE49-F238E27FC236}">
                    <a16:creationId xmlns:a16="http://schemas.microsoft.com/office/drawing/2014/main" id="{06EE0A30-E483-45FD-870E-B6CF207DAF59}"/>
                  </a:ext>
                </a:extLst>
              </p:cNvPr>
              <p:cNvSpPr/>
              <p:nvPr/>
            </p:nvSpPr>
            <p:spPr>
              <a:xfrm>
                <a:off x="3270827" y="648504"/>
                <a:ext cx="375880" cy="331949"/>
              </a:xfrm>
              <a:prstGeom prst="ellipse">
                <a:avLst/>
              </a:prstGeom>
              <a:solidFill>
                <a:srgbClr val="EADCF4"/>
              </a:solidFill>
              <a:ln w="19050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Ovaal 234">
                <a:extLst>
                  <a:ext uri="{FF2B5EF4-FFF2-40B4-BE49-F238E27FC236}">
                    <a16:creationId xmlns:a16="http://schemas.microsoft.com/office/drawing/2014/main" id="{F3A200D6-2D99-4206-B256-568C67601A45}"/>
                  </a:ext>
                </a:extLst>
              </p:cNvPr>
              <p:cNvSpPr/>
              <p:nvPr/>
            </p:nvSpPr>
            <p:spPr>
              <a:xfrm>
                <a:off x="3244650" y="149015"/>
                <a:ext cx="375880" cy="331949"/>
              </a:xfrm>
              <a:prstGeom prst="ellipse">
                <a:avLst/>
              </a:prstGeom>
              <a:solidFill>
                <a:srgbClr val="EADCF4"/>
              </a:solidFill>
              <a:ln w="19050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Ovaal 235">
                <a:extLst>
                  <a:ext uri="{FF2B5EF4-FFF2-40B4-BE49-F238E27FC236}">
                    <a16:creationId xmlns:a16="http://schemas.microsoft.com/office/drawing/2014/main" id="{450EF11A-5086-4AE4-BCB4-30F8873932FF}"/>
                  </a:ext>
                </a:extLst>
              </p:cNvPr>
              <p:cNvSpPr/>
              <p:nvPr/>
            </p:nvSpPr>
            <p:spPr>
              <a:xfrm>
                <a:off x="2022139" y="136939"/>
                <a:ext cx="375880" cy="331949"/>
              </a:xfrm>
              <a:prstGeom prst="ellipse">
                <a:avLst/>
              </a:prstGeom>
              <a:solidFill>
                <a:srgbClr val="EADCF4"/>
              </a:solidFill>
              <a:ln w="19050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18" name="Graphic 217" descr="Skaten">
              <a:extLst>
                <a:ext uri="{FF2B5EF4-FFF2-40B4-BE49-F238E27FC236}">
                  <a16:creationId xmlns:a16="http://schemas.microsoft.com/office/drawing/2014/main" id="{3694EED2-79AB-461F-992A-2A66F54D9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789095" y="521774"/>
              <a:ext cx="326216" cy="326216"/>
            </a:xfrm>
            <a:prstGeom prst="rect">
              <a:avLst/>
            </a:prstGeom>
          </p:spPr>
        </p:pic>
        <p:pic>
          <p:nvPicPr>
            <p:cNvPr id="219" name="Graphic 218" descr="Tent">
              <a:extLst>
                <a:ext uri="{FF2B5EF4-FFF2-40B4-BE49-F238E27FC236}">
                  <a16:creationId xmlns:a16="http://schemas.microsoft.com/office/drawing/2014/main" id="{7AD511ED-CD84-4E3A-A325-F8C4E032A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3125496" y="113364"/>
              <a:ext cx="393361" cy="393361"/>
            </a:xfrm>
            <a:prstGeom prst="rect">
              <a:avLst/>
            </a:prstGeom>
          </p:spPr>
        </p:pic>
        <p:pic>
          <p:nvPicPr>
            <p:cNvPr id="220" name="Graphic 219" descr="Laars">
              <a:extLst>
                <a:ext uri="{FF2B5EF4-FFF2-40B4-BE49-F238E27FC236}">
                  <a16:creationId xmlns:a16="http://schemas.microsoft.com/office/drawing/2014/main" id="{773A81F3-9DAF-46F5-822A-2FCEDD595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3216046" y="608167"/>
              <a:ext cx="312650" cy="404438"/>
            </a:xfrm>
            <a:prstGeom prst="rect">
              <a:avLst/>
            </a:prstGeom>
          </p:spPr>
        </p:pic>
        <p:pic>
          <p:nvPicPr>
            <p:cNvPr id="221" name="Graphic 220" descr="Rugzak">
              <a:extLst>
                <a:ext uri="{FF2B5EF4-FFF2-40B4-BE49-F238E27FC236}">
                  <a16:creationId xmlns:a16="http://schemas.microsoft.com/office/drawing/2014/main" id="{338695C8-0ABC-402D-8610-F54315F28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2000772" y="173908"/>
              <a:ext cx="281133" cy="281133"/>
            </a:xfrm>
            <a:prstGeom prst="rect">
              <a:avLst/>
            </a:prstGeom>
          </p:spPr>
        </p:pic>
        <p:pic>
          <p:nvPicPr>
            <p:cNvPr id="222" name="Picture 2" descr="Afbeeldingsresultaat voor beversport">
              <a:extLst>
                <a:ext uri="{FF2B5EF4-FFF2-40B4-BE49-F238E27FC236}">
                  <a16:creationId xmlns:a16="http://schemas.microsoft.com/office/drawing/2014/main" id="{1D229607-CA78-4824-A5F1-C31FF302F8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75" b="34211"/>
            <a:stretch/>
          </p:blipFill>
          <p:spPr bwMode="auto">
            <a:xfrm>
              <a:off x="2394422" y="302379"/>
              <a:ext cx="549032" cy="131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3" name="Rechthoek 132">
            <a:extLst>
              <a:ext uri="{FF2B5EF4-FFF2-40B4-BE49-F238E27FC236}">
                <a16:creationId xmlns:a16="http://schemas.microsoft.com/office/drawing/2014/main" id="{94572F6C-A057-410F-A770-F7CDE3FCAFB8}"/>
              </a:ext>
            </a:extLst>
          </p:cNvPr>
          <p:cNvSpPr/>
          <p:nvPr/>
        </p:nvSpPr>
        <p:spPr>
          <a:xfrm>
            <a:off x="51937" y="0"/>
            <a:ext cx="12192000" cy="6927877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 cap="sq">
            <a:solidFill>
              <a:srgbClr val="ED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37" name="Afbeelding 136">
            <a:extLst>
              <a:ext uri="{FF2B5EF4-FFF2-40B4-BE49-F238E27FC236}">
                <a16:creationId xmlns:a16="http://schemas.microsoft.com/office/drawing/2014/main" id="{A2F6492D-DC6E-4110-9940-665661F12AA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491920" y="2585737"/>
            <a:ext cx="648000" cy="405882"/>
          </a:xfrm>
          <a:prstGeom prst="rect">
            <a:avLst/>
          </a:prstGeom>
        </p:spPr>
      </p:pic>
      <p:pic>
        <p:nvPicPr>
          <p:cNvPr id="138" name="Afbeelding 137">
            <a:extLst>
              <a:ext uri="{FF2B5EF4-FFF2-40B4-BE49-F238E27FC236}">
                <a16:creationId xmlns:a16="http://schemas.microsoft.com/office/drawing/2014/main" id="{4BE6103E-C558-4997-8869-0971B61049BA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77056" y="6298148"/>
            <a:ext cx="648000" cy="418068"/>
          </a:xfrm>
          <a:prstGeom prst="rect">
            <a:avLst/>
          </a:prstGeom>
        </p:spPr>
      </p:pic>
      <p:pic>
        <p:nvPicPr>
          <p:cNvPr id="140" name="Afbeelding 139">
            <a:extLst>
              <a:ext uri="{FF2B5EF4-FFF2-40B4-BE49-F238E27FC236}">
                <a16:creationId xmlns:a16="http://schemas.microsoft.com/office/drawing/2014/main" id="{7F0446AE-7CA2-4A09-B25F-6D08B4EA6E3A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232049" y="3918022"/>
            <a:ext cx="648000" cy="416088"/>
          </a:xfrm>
          <a:prstGeom prst="rect">
            <a:avLst/>
          </a:prstGeom>
        </p:spPr>
      </p:pic>
      <p:pic>
        <p:nvPicPr>
          <p:cNvPr id="142" name="Afbeelding 141">
            <a:extLst>
              <a:ext uri="{FF2B5EF4-FFF2-40B4-BE49-F238E27FC236}">
                <a16:creationId xmlns:a16="http://schemas.microsoft.com/office/drawing/2014/main" id="{D0635CE6-A686-4D7E-9602-3ED3B965DB9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096380" y="3017587"/>
            <a:ext cx="648000" cy="422910"/>
          </a:xfrm>
          <a:prstGeom prst="rect">
            <a:avLst/>
          </a:prstGeom>
        </p:spPr>
      </p:pic>
      <p:pic>
        <p:nvPicPr>
          <p:cNvPr id="144" name="Afbeelding 143">
            <a:extLst>
              <a:ext uri="{FF2B5EF4-FFF2-40B4-BE49-F238E27FC236}">
                <a16:creationId xmlns:a16="http://schemas.microsoft.com/office/drawing/2014/main" id="{0E29B1C9-6D3D-4BC6-91A6-968096A2802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102264" y="3434362"/>
            <a:ext cx="648000" cy="422910"/>
          </a:xfrm>
          <a:prstGeom prst="rect">
            <a:avLst/>
          </a:prstGeom>
        </p:spPr>
      </p:pic>
      <p:pic>
        <p:nvPicPr>
          <p:cNvPr id="146" name="Afbeelding 145">
            <a:extLst>
              <a:ext uri="{FF2B5EF4-FFF2-40B4-BE49-F238E27FC236}">
                <a16:creationId xmlns:a16="http://schemas.microsoft.com/office/drawing/2014/main" id="{1A23D3C1-DF58-41DC-8435-3FECB490BEBC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3901797" y="4459770"/>
            <a:ext cx="648000" cy="413010"/>
          </a:xfrm>
          <a:prstGeom prst="rect">
            <a:avLst/>
          </a:prstGeom>
        </p:spPr>
      </p:pic>
      <p:pic>
        <p:nvPicPr>
          <p:cNvPr id="156" name="Afbeelding 155">
            <a:extLst>
              <a:ext uri="{FF2B5EF4-FFF2-40B4-BE49-F238E27FC236}">
                <a16:creationId xmlns:a16="http://schemas.microsoft.com/office/drawing/2014/main" id="{1A69C2C5-1AA6-40EA-BBD3-9B0BE875D63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1012835" y="4386687"/>
            <a:ext cx="648000" cy="408528"/>
          </a:xfrm>
          <a:prstGeom prst="rect">
            <a:avLst/>
          </a:prstGeom>
        </p:spPr>
      </p:pic>
      <p:pic>
        <p:nvPicPr>
          <p:cNvPr id="170" name="Afbeelding 169">
            <a:extLst>
              <a:ext uri="{FF2B5EF4-FFF2-40B4-BE49-F238E27FC236}">
                <a16:creationId xmlns:a16="http://schemas.microsoft.com/office/drawing/2014/main" id="{7F5FA2B1-A935-43FA-BAAB-D86E7CD28B5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5230328" y="4314149"/>
            <a:ext cx="648000" cy="4067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967395F-8473-49DB-A1C5-72E506195F4C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581766" y="1143981"/>
            <a:ext cx="648000" cy="4067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D67BFA5-C493-445F-8686-A2E49EB6F4C8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5971443" y="1112134"/>
            <a:ext cx="648000" cy="43437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D86980E-7DE5-4A69-BD26-2B96E1C58B34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178929" y="5299776"/>
            <a:ext cx="648000" cy="422910"/>
          </a:xfrm>
          <a:prstGeom prst="rect">
            <a:avLst/>
          </a:prstGeom>
        </p:spPr>
      </p:pic>
      <p:pic>
        <p:nvPicPr>
          <p:cNvPr id="148" name="Afbeelding 147">
            <a:extLst>
              <a:ext uri="{FF2B5EF4-FFF2-40B4-BE49-F238E27FC236}">
                <a16:creationId xmlns:a16="http://schemas.microsoft.com/office/drawing/2014/main" id="{584D11E0-BFCB-4BBE-8D1B-34C8B0FA64E3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914925" y="6448868"/>
            <a:ext cx="648000" cy="339156"/>
          </a:xfrm>
          <a:prstGeom prst="rect">
            <a:avLst/>
          </a:prstGeom>
        </p:spPr>
      </p:pic>
      <p:pic>
        <p:nvPicPr>
          <p:cNvPr id="172" name="Afbeelding 171">
            <a:extLst>
              <a:ext uri="{FF2B5EF4-FFF2-40B4-BE49-F238E27FC236}">
                <a16:creationId xmlns:a16="http://schemas.microsoft.com/office/drawing/2014/main" id="{9BA12316-6069-4440-8F78-AFF88B9C5FD0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206782" y="5666280"/>
            <a:ext cx="648000" cy="422604"/>
          </a:xfrm>
          <a:prstGeom prst="rect">
            <a:avLst/>
          </a:prstGeom>
        </p:spPr>
      </p:pic>
      <p:pic>
        <p:nvPicPr>
          <p:cNvPr id="203" name="Afbeelding 202">
            <a:extLst>
              <a:ext uri="{FF2B5EF4-FFF2-40B4-BE49-F238E27FC236}">
                <a16:creationId xmlns:a16="http://schemas.microsoft.com/office/drawing/2014/main" id="{D1E45602-D7F5-4087-B693-C858B6DC8AE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91793" y="4445645"/>
            <a:ext cx="648000" cy="413010"/>
          </a:xfrm>
          <a:prstGeom prst="rect">
            <a:avLst/>
          </a:prstGeom>
        </p:spPr>
      </p:pic>
      <p:pic>
        <p:nvPicPr>
          <p:cNvPr id="204" name="Afbeelding 203">
            <a:extLst>
              <a:ext uri="{FF2B5EF4-FFF2-40B4-BE49-F238E27FC236}">
                <a16:creationId xmlns:a16="http://schemas.microsoft.com/office/drawing/2014/main" id="{2D6779F3-3624-4D47-AEFE-3487CD99C86D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163330" y="6500551"/>
            <a:ext cx="648000" cy="339156"/>
          </a:xfrm>
          <a:prstGeom prst="rect">
            <a:avLst/>
          </a:prstGeom>
        </p:spPr>
      </p:pic>
      <p:pic>
        <p:nvPicPr>
          <p:cNvPr id="205" name="Afbeelding 204">
            <a:extLst>
              <a:ext uri="{FF2B5EF4-FFF2-40B4-BE49-F238E27FC236}">
                <a16:creationId xmlns:a16="http://schemas.microsoft.com/office/drawing/2014/main" id="{AC169AC5-1AA4-4513-A8B7-9BF5B6FFDFFA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657293" y="6525511"/>
            <a:ext cx="648000" cy="339156"/>
          </a:xfrm>
          <a:prstGeom prst="rect">
            <a:avLst/>
          </a:prstGeom>
        </p:spPr>
      </p:pic>
      <p:pic>
        <p:nvPicPr>
          <p:cNvPr id="206" name="Afbeelding 205">
            <a:extLst>
              <a:ext uri="{FF2B5EF4-FFF2-40B4-BE49-F238E27FC236}">
                <a16:creationId xmlns:a16="http://schemas.microsoft.com/office/drawing/2014/main" id="{E7401F6D-5F29-466B-A1BA-B42C1698A2B2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5235473" y="6500551"/>
            <a:ext cx="648000" cy="339156"/>
          </a:xfrm>
          <a:prstGeom prst="rect">
            <a:avLst/>
          </a:prstGeom>
        </p:spPr>
      </p:pic>
      <p:pic>
        <p:nvPicPr>
          <p:cNvPr id="207" name="Afbeelding 206">
            <a:extLst>
              <a:ext uri="{FF2B5EF4-FFF2-40B4-BE49-F238E27FC236}">
                <a16:creationId xmlns:a16="http://schemas.microsoft.com/office/drawing/2014/main" id="{52D250FA-7883-4F78-8CD6-F6BBB8F2A195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816871" y="6549516"/>
            <a:ext cx="648000" cy="339156"/>
          </a:xfrm>
          <a:prstGeom prst="rect">
            <a:avLst/>
          </a:prstGeom>
        </p:spPr>
      </p:pic>
      <p:pic>
        <p:nvPicPr>
          <p:cNvPr id="212" name="Afbeelding 211">
            <a:extLst>
              <a:ext uri="{FF2B5EF4-FFF2-40B4-BE49-F238E27FC236}">
                <a16:creationId xmlns:a16="http://schemas.microsoft.com/office/drawing/2014/main" id="{C2675E5F-13CC-4837-93CB-80A31DDDE598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308074" y="5735403"/>
            <a:ext cx="648000" cy="422604"/>
          </a:xfrm>
          <a:prstGeom prst="rect">
            <a:avLst/>
          </a:prstGeom>
        </p:spPr>
      </p:pic>
      <p:pic>
        <p:nvPicPr>
          <p:cNvPr id="213" name="Afbeelding 212">
            <a:extLst>
              <a:ext uri="{FF2B5EF4-FFF2-40B4-BE49-F238E27FC236}">
                <a16:creationId xmlns:a16="http://schemas.microsoft.com/office/drawing/2014/main" id="{95595DC3-30A9-47AC-9C5C-64DAB9F9848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181226" y="5592552"/>
            <a:ext cx="648000" cy="422604"/>
          </a:xfrm>
          <a:prstGeom prst="rect">
            <a:avLst/>
          </a:prstGeom>
        </p:spPr>
      </p:pic>
      <p:pic>
        <p:nvPicPr>
          <p:cNvPr id="216" name="Afbeelding 215">
            <a:extLst>
              <a:ext uri="{FF2B5EF4-FFF2-40B4-BE49-F238E27FC236}">
                <a16:creationId xmlns:a16="http://schemas.microsoft.com/office/drawing/2014/main" id="{7ED4037E-93E4-4A95-9DF5-3879C74A9F77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990492" y="5953524"/>
            <a:ext cx="648000" cy="422604"/>
          </a:xfrm>
          <a:prstGeom prst="rect">
            <a:avLst/>
          </a:prstGeom>
        </p:spPr>
      </p:pic>
      <p:pic>
        <p:nvPicPr>
          <p:cNvPr id="223" name="Afbeelding 222">
            <a:extLst>
              <a:ext uri="{FF2B5EF4-FFF2-40B4-BE49-F238E27FC236}">
                <a16:creationId xmlns:a16="http://schemas.microsoft.com/office/drawing/2014/main" id="{096F957B-7C53-4BA2-AE00-E5A1CFE94100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110489" y="5397834"/>
            <a:ext cx="648000" cy="422604"/>
          </a:xfrm>
          <a:prstGeom prst="rect">
            <a:avLst/>
          </a:prstGeom>
        </p:spPr>
      </p:pic>
      <p:pic>
        <p:nvPicPr>
          <p:cNvPr id="243" name="Afbeelding 242">
            <a:extLst>
              <a:ext uri="{FF2B5EF4-FFF2-40B4-BE49-F238E27FC236}">
                <a16:creationId xmlns:a16="http://schemas.microsoft.com/office/drawing/2014/main" id="{2D527929-292F-4628-8C7F-CD788993EE9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204821" y="4481197"/>
            <a:ext cx="648000" cy="413010"/>
          </a:xfrm>
          <a:prstGeom prst="rect">
            <a:avLst/>
          </a:prstGeom>
        </p:spPr>
      </p:pic>
      <p:pic>
        <p:nvPicPr>
          <p:cNvPr id="244" name="Afbeelding 243">
            <a:extLst>
              <a:ext uri="{FF2B5EF4-FFF2-40B4-BE49-F238E27FC236}">
                <a16:creationId xmlns:a16="http://schemas.microsoft.com/office/drawing/2014/main" id="{8DDC409A-75FC-4479-8705-B352A87BA6AB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78222" y="1092568"/>
            <a:ext cx="648000" cy="408528"/>
          </a:xfrm>
          <a:prstGeom prst="rect">
            <a:avLst/>
          </a:prstGeom>
        </p:spPr>
      </p:pic>
      <p:pic>
        <p:nvPicPr>
          <p:cNvPr id="245" name="Afbeelding 244">
            <a:extLst>
              <a:ext uri="{FF2B5EF4-FFF2-40B4-BE49-F238E27FC236}">
                <a16:creationId xmlns:a16="http://schemas.microsoft.com/office/drawing/2014/main" id="{5681C647-9381-472A-A693-9C6EFA8FD93C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325275" y="2708521"/>
            <a:ext cx="648000" cy="398250"/>
          </a:xfrm>
          <a:prstGeom prst="rect">
            <a:avLst/>
          </a:prstGeom>
        </p:spPr>
      </p:pic>
      <p:pic>
        <p:nvPicPr>
          <p:cNvPr id="246" name="Afbeelding 245">
            <a:extLst>
              <a:ext uri="{FF2B5EF4-FFF2-40B4-BE49-F238E27FC236}">
                <a16:creationId xmlns:a16="http://schemas.microsoft.com/office/drawing/2014/main" id="{9976D566-26E4-44FB-A0F2-A9780163BF18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403692" y="2697090"/>
            <a:ext cx="648000" cy="406728"/>
          </a:xfrm>
          <a:prstGeom prst="rect">
            <a:avLst/>
          </a:prstGeom>
        </p:spPr>
      </p:pic>
      <p:pic>
        <p:nvPicPr>
          <p:cNvPr id="247" name="Afbeelding 246">
            <a:extLst>
              <a:ext uri="{FF2B5EF4-FFF2-40B4-BE49-F238E27FC236}">
                <a16:creationId xmlns:a16="http://schemas.microsoft.com/office/drawing/2014/main" id="{BA84D256-1FE7-4E0F-9A56-2BA391CE3AA5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92661" y="3503732"/>
            <a:ext cx="648000" cy="40852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A5A539-613E-4D5C-9D8A-AADE9D9A169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274388" y="3204452"/>
            <a:ext cx="620905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809CAAE-2906-4ACB-B59B-BAB36ACEF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BC669C-0B8C-4F49-8D0F-E81255670A63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7F6A60F-C5A5-4F83-A620-51BBE6573E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Den Haag • 00 maand jaar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B6E990-DF44-477A-95A3-7EE3BBAA9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ADFDAF7-9FFA-436E-B5FA-F3A50EDD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00" y="260349"/>
            <a:ext cx="10152000" cy="1030230"/>
          </a:xfrm>
        </p:spPr>
        <p:txBody>
          <a:bodyPr/>
          <a:lstStyle/>
          <a:p>
            <a:r>
              <a:rPr lang="nl-NL" dirty="0"/>
              <a:t>Conceptueel Model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F08EE5-57BE-4632-9E5D-3ADF75FC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786"/>
            <a:ext cx="11002297" cy="53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33671"/>
      </p:ext>
    </p:extLst>
  </p:cSld>
  <p:clrMapOvr>
    <a:masterClrMapping/>
  </p:clrMapOvr>
</p:sld>
</file>

<file path=ppt/theme/theme1.xml><?xml version="1.0" encoding="utf-8"?>
<a:theme xmlns:a="http://schemas.openxmlformats.org/drawingml/2006/main" name="PostNL 2017">
  <a:themeElements>
    <a:clrScheme name="PostNL 2017">
      <a:dk1>
        <a:srgbClr val="27324C"/>
      </a:dk1>
      <a:lt1>
        <a:srgbClr val="FFFFFF"/>
      </a:lt1>
      <a:dk2>
        <a:srgbClr val="27324C"/>
      </a:dk2>
      <a:lt2>
        <a:srgbClr val="ADB5C5"/>
      </a:lt2>
      <a:accent1>
        <a:srgbClr val="ED8C00"/>
      </a:accent1>
      <a:accent2>
        <a:srgbClr val="3440B6"/>
      </a:accent2>
      <a:accent3>
        <a:srgbClr val="00A1E1"/>
      </a:accent3>
      <a:accent4>
        <a:srgbClr val="E75204"/>
      </a:accent4>
      <a:accent5>
        <a:srgbClr val="ADB5C5"/>
      </a:accent5>
      <a:accent6>
        <a:srgbClr val="F9B112"/>
      </a:accent6>
      <a:hlink>
        <a:srgbClr val="00A1E1"/>
      </a:hlink>
      <a:folHlink>
        <a:srgbClr val="D700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 w="19050" cap="sq">
          <a:solidFill>
            <a:srgbClr val="ED8C00"/>
          </a:solidFill>
        </a:ln>
      </a:spPr>
      <a:bodyPr rot="0" spcFirstLastPara="0" vertOverflow="overflow" horzOverflow="overflow" vert="horz" wrap="square" lIns="180000" tIns="180000" rIns="180000" bIns="18000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180000" tIns="180000" rIns="180000" bIns="180000" rtlCol="0">
        <a:noAutofit/>
      </a:bodyPr>
      <a:lstStyle>
        <a:defPPr>
          <a:defRPr smtClean="0"/>
        </a:defPPr>
      </a:lstStyle>
    </a:txDef>
  </a:objectDefaults>
  <a:extraClrSchemeLst/>
  <a:custClrLst>
    <a:custClr name="PostNL Oranje">
      <a:srgbClr val="ED8C00"/>
    </a:custClr>
    <a:custClr name="PostNL Blauw">
      <a:srgbClr val="3440B6"/>
    </a:custClr>
    <a:custClr name="PostNL Licht Blauw">
      <a:srgbClr val="00A1E1"/>
    </a:custClr>
    <a:custClr name="PostNL Intens Oranje">
      <a:srgbClr val="E75204"/>
    </a:custClr>
    <a:custClr name="PostNL Grijs">
      <a:srgbClr val="ADB5C5"/>
    </a:custClr>
    <a:custClr name="PostNL Licht Oranje">
      <a:srgbClr val="F9B112"/>
    </a:custClr>
    <a:custClr name="PostNL Licht Grijs">
      <a:srgbClr val="D4D9E3"/>
    </a:custClr>
    <a:custClr name="PostNL Donker Grijs">
      <a:srgbClr val="27324C"/>
    </a:custClr>
    <a:custClr name="PostNL Actie">
      <a:srgbClr val="CE0036"/>
    </a:custClr>
    <a:custClr name="PostNL Groen">
      <a:srgbClr val="43B02A"/>
    </a:custClr>
    <a:custClr name="Wit">
      <a:srgbClr val="FFFFFF"/>
    </a:custClr>
    <a:custClr name="PostNL Lichtgrijs toon">
      <a:srgbClr val="F3F4F7"/>
    </a:custClr>
  </a:custClrLst>
  <a:extLst>
    <a:ext uri="{05A4C25C-085E-4340-85A3-A5531E510DB2}">
      <thm15:themeFamily xmlns:thm15="http://schemas.microsoft.com/office/thememl/2012/main" name="PostNL-template.potx" id="{AAB477B9-D3F5-478E-90E9-690D9991CD81}" vid="{4E05483F-7DF0-4D47-A426-2704F1CF3BAF}"/>
    </a:ext>
  </a:extLst>
</a:theme>
</file>

<file path=ppt/theme/theme2.xml><?xml version="1.0" encoding="utf-8"?>
<a:theme xmlns:a="http://schemas.openxmlformats.org/drawingml/2006/main" name="PostNL 2017">
  <a:themeElements>
    <a:clrScheme name="PostNL 2017">
      <a:dk1>
        <a:srgbClr val="27324C"/>
      </a:dk1>
      <a:lt1>
        <a:srgbClr val="FFFFFF"/>
      </a:lt1>
      <a:dk2>
        <a:srgbClr val="27324C"/>
      </a:dk2>
      <a:lt2>
        <a:srgbClr val="ADB5C5"/>
      </a:lt2>
      <a:accent1>
        <a:srgbClr val="ED8C00"/>
      </a:accent1>
      <a:accent2>
        <a:srgbClr val="3440B6"/>
      </a:accent2>
      <a:accent3>
        <a:srgbClr val="00A1E1"/>
      </a:accent3>
      <a:accent4>
        <a:srgbClr val="E75204"/>
      </a:accent4>
      <a:accent5>
        <a:srgbClr val="ADB5C5"/>
      </a:accent5>
      <a:accent6>
        <a:srgbClr val="F9B112"/>
      </a:accent6>
      <a:hlink>
        <a:srgbClr val="00A1E1"/>
      </a:hlink>
      <a:folHlink>
        <a:srgbClr val="D700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ostNL Oranje">
      <a:srgbClr val="ED8C00"/>
    </a:custClr>
    <a:custClr name="PostNL Blauw">
      <a:srgbClr val="3440B6"/>
    </a:custClr>
    <a:custClr name="PostNL Licht Blauw">
      <a:srgbClr val="00A1E1"/>
    </a:custClr>
    <a:custClr name="PostNL Intens Oranje">
      <a:srgbClr val="E75204"/>
    </a:custClr>
    <a:custClr name="PostNL Grijs">
      <a:srgbClr val="ADB5C5"/>
    </a:custClr>
    <a:custClr name="PostNL Licht Oranje">
      <a:srgbClr val="F9B112"/>
    </a:custClr>
    <a:custClr name="PostNL Licht Grijs">
      <a:srgbClr val="D4D9E3"/>
    </a:custClr>
    <a:custClr name="PostNL Donker Grijs">
      <a:srgbClr val="27324C"/>
    </a:custClr>
    <a:custClr name="PostNL Actie">
      <a:srgbClr val="CE0036"/>
    </a:custClr>
    <a:custClr name="PostNL Groen">
      <a:srgbClr val="43B02A"/>
    </a:custClr>
    <a:custClr name="Wit">
      <a:srgbClr val="FFFFFF"/>
    </a:custClr>
    <a:custClr name="PostNL Lichtgrijs toon">
      <a:srgbClr val="F3F4F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ostNL 2017">
  <a:themeElements>
    <a:clrScheme name="PostNL 2017">
      <a:dk1>
        <a:srgbClr val="27324C"/>
      </a:dk1>
      <a:lt1>
        <a:srgbClr val="FFFFFF"/>
      </a:lt1>
      <a:dk2>
        <a:srgbClr val="27324C"/>
      </a:dk2>
      <a:lt2>
        <a:srgbClr val="ADB5C5"/>
      </a:lt2>
      <a:accent1>
        <a:srgbClr val="ED8C00"/>
      </a:accent1>
      <a:accent2>
        <a:srgbClr val="3440B6"/>
      </a:accent2>
      <a:accent3>
        <a:srgbClr val="00A1E1"/>
      </a:accent3>
      <a:accent4>
        <a:srgbClr val="E75204"/>
      </a:accent4>
      <a:accent5>
        <a:srgbClr val="ADB5C5"/>
      </a:accent5>
      <a:accent6>
        <a:srgbClr val="F9B112"/>
      </a:accent6>
      <a:hlink>
        <a:srgbClr val="00A1E1"/>
      </a:hlink>
      <a:folHlink>
        <a:srgbClr val="D700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ostNL Oranje">
      <a:srgbClr val="ED8C00"/>
    </a:custClr>
    <a:custClr name="PostNL Blauw">
      <a:srgbClr val="3440B6"/>
    </a:custClr>
    <a:custClr name="PostNL Licht Blauw">
      <a:srgbClr val="00A1E1"/>
    </a:custClr>
    <a:custClr name="PostNL Intens Oranje">
      <a:srgbClr val="E75204"/>
    </a:custClr>
    <a:custClr name="PostNL Grijs">
      <a:srgbClr val="ADB5C5"/>
    </a:custClr>
    <a:custClr name="PostNL Licht Oranje">
      <a:srgbClr val="F9B112"/>
    </a:custClr>
    <a:custClr name="PostNL Licht Grijs">
      <a:srgbClr val="D4D9E3"/>
    </a:custClr>
    <a:custClr name="PostNL Donker Grijs">
      <a:srgbClr val="27324C"/>
    </a:custClr>
    <a:custClr name="PostNL Actie">
      <a:srgbClr val="CE0036"/>
    </a:custClr>
    <a:custClr name="PostNL Groen">
      <a:srgbClr val="43B02A"/>
    </a:custClr>
    <a:custClr name="Wit">
      <a:srgbClr val="FFFFFF"/>
    </a:custClr>
    <a:custClr name="PostNL Lichtgrijs toon">
      <a:srgbClr val="F3F4F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bfdd1858-e21a-4dc0-9eb0-0eda04e424b6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6944670012D40AD659C2CFB5E6490" ma:contentTypeVersion="12" ma:contentTypeDescription="Create a new document." ma:contentTypeScope="" ma:versionID="fde29e7abf0377029952ea9f0caab32d">
  <xsd:schema xmlns:xsd="http://www.w3.org/2001/XMLSchema" xmlns:xs="http://www.w3.org/2001/XMLSchema" xmlns:p="http://schemas.microsoft.com/office/2006/metadata/properties" xmlns:ns3="eea42029-a63f-4e80-b7c7-4465124acffa" xmlns:ns4="8f75800c-98e8-411b-87d8-e67e83ce504b" targetNamespace="http://schemas.microsoft.com/office/2006/metadata/properties" ma:root="true" ma:fieldsID="4f71a2f197ffd545fc205203f89ba890" ns3:_="" ns4:_="">
    <xsd:import namespace="eea42029-a63f-4e80-b7c7-4465124acffa"/>
    <xsd:import namespace="8f75800c-98e8-411b-87d8-e67e83ce504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42029-a63f-4e80-b7c7-4465124acf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5800c-98e8-411b-87d8-e67e83ce50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58DFC3-43B9-4E90-A1CF-96EA4636D5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38F2EC-F440-4217-916D-DA15B4E71AD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72CE3A37-B7CC-4C74-AE71-517C17C6DC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42029-a63f-4e80-b7c7-4465124acffa"/>
    <ds:schemaRef ds:uri="8f75800c-98e8-411b-87d8-e67e83ce50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9CA8A47-644C-4A04-8427-DF70D51E999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PostNL-template</Template>
  <TotalTime>8</TotalTime>
  <Words>169</Words>
  <Application>Microsoft Office PowerPoint</Application>
  <PresentationFormat>Breedbeeld</PresentationFormat>
  <Paragraphs>51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PostNL 2017</vt:lpstr>
      <vt:lpstr>PostNL Productenmodel - Semantisch</vt:lpstr>
      <vt:lpstr>PowerPoint-presentatie</vt:lpstr>
      <vt:lpstr>PowerPoint-presentatie</vt:lpstr>
      <vt:lpstr>Conceptueel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Yilmaz - Dönmez, Sakine</dc:creator>
  <cp:lastModifiedBy>Yilmaz - Dönmez, Sakine</cp:lastModifiedBy>
  <cp:revision>9</cp:revision>
  <dcterms:created xsi:type="dcterms:W3CDTF">2019-10-04T13:20:17Z</dcterms:created>
  <dcterms:modified xsi:type="dcterms:W3CDTF">2021-11-30T08:52:04Z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0x0101007EC6944670012D40AD659C2CFB5E6490</vt:lpwstr>
  </property>
</Properties>
</file>